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78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48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48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78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75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71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6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85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85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77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6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C837F-245B-4033-AD42-A28155D1C0AB}" type="datetimeFigureOut">
              <a:rPr lang="fr-FR" smtClean="0"/>
              <a:t>18/05/2022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40480-5EE3-405A-AB17-19255385B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44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109832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TRAVAIL A FAIRE</a:t>
            </a:r>
            <a:endParaRPr lang="fr-FR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31965" y="1554479"/>
            <a:ext cx="10920549" cy="48332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3200" dirty="0" smtClean="0">
                <a:latin typeface="Verdana" panose="020B0604030504040204" pitchFamily="34" charset="0"/>
                <a:ea typeface="Verdana" panose="020B0604030504040204" pitchFamily="34" charset="0"/>
              </a:rPr>
              <a:t>A partir de la vidéo la santé dans tous ses états, </a:t>
            </a:r>
          </a:p>
          <a:p>
            <a:pPr algn="just"/>
            <a:r>
              <a:rPr lang="fr-FR" sz="3200" dirty="0" smtClean="0">
                <a:latin typeface="Verdana" panose="020B0604030504040204" pitchFamily="34" charset="0"/>
                <a:ea typeface="Verdana" panose="020B0604030504040204" pitchFamily="34" charset="0"/>
              </a:rPr>
              <a:t>1) </a:t>
            </a:r>
            <a:r>
              <a:rPr lang="fr-FR" sz="3200" dirty="0" smtClean="0">
                <a:latin typeface="Verdana" panose="020B0604030504040204" pitchFamily="34" charset="0"/>
                <a:ea typeface="Verdana" panose="020B0604030504040204" pitchFamily="34" charset="0"/>
              </a:rPr>
              <a:t>Pourquoi </a:t>
            </a:r>
            <a:r>
              <a:rPr lang="fr-FR" sz="3200" dirty="0" smtClean="0">
                <a:latin typeface="Verdana" panose="020B0604030504040204" pitchFamily="34" charset="0"/>
                <a:ea typeface="Verdana" panose="020B0604030504040204" pitchFamily="34" charset="0"/>
              </a:rPr>
              <a:t>le système de soins n’est pas le seul déterminant de la santé ? Quels sont les autres facteurs qui influencent la santé? Etayez vos réponses par des exemples concrets.</a:t>
            </a:r>
          </a:p>
          <a:p>
            <a:pPr algn="just"/>
            <a:r>
              <a:rPr lang="fr-FR" sz="3200" dirty="0" smtClean="0">
                <a:latin typeface="Verdana" panose="020B0604030504040204" pitchFamily="34" charset="0"/>
                <a:ea typeface="Verdana" panose="020B0604030504040204" pitchFamily="34" charset="0"/>
              </a:rPr>
              <a:t>2) Quelles </a:t>
            </a:r>
            <a:r>
              <a:rPr lang="fr-FR" sz="3200" dirty="0" smtClean="0">
                <a:latin typeface="Verdana" panose="020B0604030504040204" pitchFamily="34" charset="0"/>
                <a:ea typeface="Verdana" panose="020B0604030504040204" pitchFamily="34" charset="0"/>
              </a:rPr>
              <a:t>sont les approches qui peuvent permettre de réduire les inégalités sociales en matière de santé?  </a:t>
            </a:r>
            <a:endParaRPr lang="fr-FR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19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109832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TRAVAIL A FAIRE</a:t>
            </a:r>
            <a:endParaRPr lang="fr-FR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31965" y="1554479"/>
            <a:ext cx="10920549" cy="48332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just"/>
            <a:endParaRPr lang="fr-FR" sz="3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/>
            <a:r>
              <a:rPr lang="fr-FR" sz="3200" dirty="0" smtClean="0">
                <a:latin typeface="Verdana" panose="020B0604030504040204" pitchFamily="34" charset="0"/>
                <a:ea typeface="Verdana" panose="020B0604030504040204" pitchFamily="34" charset="0"/>
              </a:rPr>
              <a:t>3) Expliquer </a:t>
            </a:r>
            <a:r>
              <a:rPr lang="fr-FR" sz="3200" dirty="0">
                <a:latin typeface="Verdana" panose="020B0604030504040204" pitchFamily="34" charset="0"/>
                <a:ea typeface="Verdana" panose="020B0604030504040204" pitchFamily="34" charset="0"/>
              </a:rPr>
              <a:t>le marketing social du condom et son implication pour la santé des jeunes</a:t>
            </a:r>
          </a:p>
          <a:p>
            <a:pPr lvl="0" algn="just"/>
            <a:endParaRPr lang="fr-FR" sz="3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/>
            <a:r>
              <a:rPr lang="fr-FR" sz="3200" dirty="0" smtClean="0">
                <a:latin typeface="Verdana" panose="020B0604030504040204" pitchFamily="34" charset="0"/>
                <a:ea typeface="Verdana" panose="020B0604030504040204" pitchFamily="34" charset="0"/>
              </a:rPr>
              <a:t>4) Expliquer </a:t>
            </a:r>
            <a:r>
              <a:rPr lang="fr-FR" sz="3200" dirty="0">
                <a:latin typeface="Verdana" panose="020B0604030504040204" pitchFamily="34" charset="0"/>
                <a:ea typeface="Verdana" panose="020B0604030504040204" pitchFamily="34" charset="0"/>
              </a:rPr>
              <a:t>le marketing social des services de PF et son implication pour la santé des femmes en âge de procréer.</a:t>
            </a:r>
          </a:p>
        </p:txBody>
      </p:sp>
    </p:spTree>
    <p:extLst>
      <p:ext uri="{BB962C8B-B14F-4D97-AF65-F5344CB8AC3E}">
        <p14:creationId xmlns:p14="http://schemas.microsoft.com/office/powerpoint/2010/main" val="41142088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110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Thème Office</vt:lpstr>
      <vt:lpstr>TRAVAIL A FAIRE</vt:lpstr>
      <vt:lpstr>TRAVAIL A FAIRE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DELL</dc:creator>
  <cp:lastModifiedBy>DELL</cp:lastModifiedBy>
  <cp:revision>3</cp:revision>
  <dcterms:created xsi:type="dcterms:W3CDTF">2022-05-18T10:56:03Z</dcterms:created>
  <dcterms:modified xsi:type="dcterms:W3CDTF">2022-05-18T15:01:01Z</dcterms:modified>
</cp:coreProperties>
</file>