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8"/>
  </p:notesMasterIdLst>
  <p:handoutMasterIdLst>
    <p:handoutMasterId r:id="rId59"/>
  </p:handoutMasterIdLst>
  <p:sldIdLst>
    <p:sldId id="257" r:id="rId2"/>
    <p:sldId id="259" r:id="rId3"/>
    <p:sldId id="260" r:id="rId4"/>
    <p:sldId id="261" r:id="rId5"/>
    <p:sldId id="262" r:id="rId6"/>
    <p:sldId id="263" r:id="rId7"/>
    <p:sldId id="264" r:id="rId8"/>
    <p:sldId id="273" r:id="rId9"/>
    <p:sldId id="274" r:id="rId10"/>
    <p:sldId id="275" r:id="rId11"/>
    <p:sldId id="278" r:id="rId12"/>
    <p:sldId id="279" r:id="rId13"/>
    <p:sldId id="280" r:id="rId14"/>
    <p:sldId id="281" r:id="rId15"/>
    <p:sldId id="282" r:id="rId16"/>
    <p:sldId id="283" r:id="rId17"/>
    <p:sldId id="284" r:id="rId18"/>
    <p:sldId id="285" r:id="rId19"/>
    <p:sldId id="286" r:id="rId20"/>
    <p:sldId id="287" r:id="rId21"/>
    <p:sldId id="288" r:id="rId22"/>
    <p:sldId id="289" r:id="rId23"/>
    <p:sldId id="290" r:id="rId24"/>
    <p:sldId id="291" r:id="rId25"/>
    <p:sldId id="292" r:id="rId26"/>
    <p:sldId id="293" r:id="rId27"/>
    <p:sldId id="294" r:id="rId28"/>
    <p:sldId id="295" r:id="rId29"/>
    <p:sldId id="296" r:id="rId30"/>
    <p:sldId id="297" r:id="rId31"/>
    <p:sldId id="298" r:id="rId32"/>
    <p:sldId id="299" r:id="rId33"/>
    <p:sldId id="300" r:id="rId34"/>
    <p:sldId id="301" r:id="rId35"/>
    <p:sldId id="302" r:id="rId36"/>
    <p:sldId id="303" r:id="rId37"/>
    <p:sldId id="304" r:id="rId38"/>
    <p:sldId id="305" r:id="rId39"/>
    <p:sldId id="306" r:id="rId40"/>
    <p:sldId id="307" r:id="rId41"/>
    <p:sldId id="308" r:id="rId42"/>
    <p:sldId id="309" r:id="rId43"/>
    <p:sldId id="310" r:id="rId44"/>
    <p:sldId id="311" r:id="rId45"/>
    <p:sldId id="312" r:id="rId46"/>
    <p:sldId id="313" r:id="rId47"/>
    <p:sldId id="314" r:id="rId48"/>
    <p:sldId id="315" r:id="rId49"/>
    <p:sldId id="316" r:id="rId50"/>
    <p:sldId id="317" r:id="rId51"/>
    <p:sldId id="318" r:id="rId52"/>
    <p:sldId id="319" r:id="rId53"/>
    <p:sldId id="320" r:id="rId54"/>
    <p:sldId id="321" r:id="rId55"/>
    <p:sldId id="322" r:id="rId56"/>
    <p:sldId id="323" r:id="rId57"/>
  </p:sldIdLst>
  <p:sldSz cx="9144000" cy="6858000" type="screen4x3"/>
  <p:notesSz cx="6797675" cy="9874250"/>
  <p:defaultTextStyle>
    <a:defPPr>
      <a:defRPr lang="fr-F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86" d="100"/>
          <a:sy n="86" d="100"/>
        </p:scale>
        <p:origin x="1382"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38DF22FA-6D12-4389-A31B-89495D0EB479}"/>
              </a:ext>
            </a:extLst>
          </p:cNvPr>
          <p:cNvSpPr>
            <a:spLocks noGrp="1" noChangeArrowheads="1"/>
          </p:cNvSpPr>
          <p:nvPr>
            <p:ph type="hdr" sz="quarter"/>
          </p:nvPr>
        </p:nvSpPr>
        <p:spPr bwMode="auto">
          <a:xfrm>
            <a:off x="0" y="0"/>
            <a:ext cx="2946400" cy="493713"/>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fr-FR" altLang="fr-FR"/>
          </a:p>
        </p:txBody>
      </p:sp>
      <p:sp>
        <p:nvSpPr>
          <p:cNvPr id="141315" name="Rectangle 3">
            <a:extLst>
              <a:ext uri="{FF2B5EF4-FFF2-40B4-BE49-F238E27FC236}">
                <a16:creationId xmlns:a16="http://schemas.microsoft.com/office/drawing/2014/main" id="{78828A9B-55FE-4EA5-85D7-6C3E7728499B}"/>
              </a:ext>
            </a:extLst>
          </p:cNvPr>
          <p:cNvSpPr>
            <a:spLocks noGrp="1" noChangeArrowheads="1"/>
          </p:cNvSpPr>
          <p:nvPr>
            <p:ph type="dt" sz="quarter" idx="1"/>
          </p:nvPr>
        </p:nvSpPr>
        <p:spPr bwMode="auto">
          <a:xfrm>
            <a:off x="3849688" y="0"/>
            <a:ext cx="2946400" cy="493713"/>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fr-FR" altLang="fr-FR"/>
          </a:p>
        </p:txBody>
      </p:sp>
      <p:sp>
        <p:nvSpPr>
          <p:cNvPr id="141316" name="Rectangle 4">
            <a:extLst>
              <a:ext uri="{FF2B5EF4-FFF2-40B4-BE49-F238E27FC236}">
                <a16:creationId xmlns:a16="http://schemas.microsoft.com/office/drawing/2014/main" id="{E14325FD-8103-4B54-BBAD-A9AD6F78E658}"/>
              </a:ext>
            </a:extLst>
          </p:cNvPr>
          <p:cNvSpPr>
            <a:spLocks noGrp="1" noChangeArrowheads="1"/>
          </p:cNvSpPr>
          <p:nvPr>
            <p:ph type="ftr" sz="quarter" idx="2"/>
          </p:nvPr>
        </p:nvSpPr>
        <p:spPr bwMode="auto">
          <a:xfrm>
            <a:off x="0" y="9378950"/>
            <a:ext cx="2946400" cy="493713"/>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fr-FR" altLang="fr-FR"/>
          </a:p>
        </p:txBody>
      </p:sp>
      <p:sp>
        <p:nvSpPr>
          <p:cNvPr id="141317" name="Rectangle 5">
            <a:extLst>
              <a:ext uri="{FF2B5EF4-FFF2-40B4-BE49-F238E27FC236}">
                <a16:creationId xmlns:a16="http://schemas.microsoft.com/office/drawing/2014/main" id="{5B936401-866C-4124-873F-1BE5F3F13B36}"/>
              </a:ext>
            </a:extLst>
          </p:cNvPr>
          <p:cNvSpPr>
            <a:spLocks noGrp="1" noChangeArrowheads="1"/>
          </p:cNvSpPr>
          <p:nvPr>
            <p:ph type="sldNum" sz="quarter" idx="3"/>
          </p:nvPr>
        </p:nvSpPr>
        <p:spPr bwMode="auto">
          <a:xfrm>
            <a:off x="3849688" y="9378950"/>
            <a:ext cx="2946400" cy="493713"/>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D5AE9831-3188-4AD5-BCFA-4C50FA919E8D}" type="slidenum">
              <a:rPr lang="fr-FR" altLang="fr-FR"/>
              <a:pPr>
                <a:defRPr/>
              </a:pPr>
              <a:t>‹N°›</a:t>
            </a:fld>
            <a:endParaRPr lang="fr-FR" altLang="fr-F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562CF916-3D0F-4EB1-81ED-08EE5C735664}"/>
              </a:ext>
            </a:extLst>
          </p:cNvPr>
          <p:cNvSpPr>
            <a:spLocks noGrp="1" noChangeArrowheads="1"/>
          </p:cNvSpPr>
          <p:nvPr>
            <p:ph type="hdr" sz="quarter"/>
          </p:nvPr>
        </p:nvSpPr>
        <p:spPr bwMode="auto">
          <a:xfrm>
            <a:off x="0" y="0"/>
            <a:ext cx="2946400" cy="493713"/>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fr-FR" altLang="fr-FR"/>
          </a:p>
        </p:txBody>
      </p:sp>
      <p:sp>
        <p:nvSpPr>
          <p:cNvPr id="4099" name="Rectangle 3">
            <a:extLst>
              <a:ext uri="{FF2B5EF4-FFF2-40B4-BE49-F238E27FC236}">
                <a16:creationId xmlns:a16="http://schemas.microsoft.com/office/drawing/2014/main" id="{AE49EC0F-DDDC-4DF5-B22A-D4FD842D2F64}"/>
              </a:ext>
            </a:extLst>
          </p:cNvPr>
          <p:cNvSpPr>
            <a:spLocks noGrp="1" noChangeArrowheads="1"/>
          </p:cNvSpPr>
          <p:nvPr>
            <p:ph type="dt" idx="1"/>
          </p:nvPr>
        </p:nvSpPr>
        <p:spPr bwMode="auto">
          <a:xfrm>
            <a:off x="3849688" y="0"/>
            <a:ext cx="2946400" cy="493713"/>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fr-FR" altLang="fr-FR"/>
          </a:p>
        </p:txBody>
      </p:sp>
      <p:sp>
        <p:nvSpPr>
          <p:cNvPr id="2052" name="Rectangle 4">
            <a:extLst>
              <a:ext uri="{FF2B5EF4-FFF2-40B4-BE49-F238E27FC236}">
                <a16:creationId xmlns:a16="http://schemas.microsoft.com/office/drawing/2014/main" id="{18D6A1A0-6039-4A5C-A4D3-A0305B72B34E}"/>
              </a:ext>
            </a:extLst>
          </p:cNvPr>
          <p:cNvSpPr>
            <a:spLocks noGrp="1" noRot="1" noChangeAspect="1" noChangeArrowheads="1" noTextEdit="1"/>
          </p:cNvSpPr>
          <p:nvPr>
            <p:ph type="sldImg" idx="2"/>
          </p:nvPr>
        </p:nvSpPr>
        <p:spPr bwMode="auto">
          <a:xfrm>
            <a:off x="931863" y="741363"/>
            <a:ext cx="4935537" cy="37020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a:extLst>
              <a:ext uri="{FF2B5EF4-FFF2-40B4-BE49-F238E27FC236}">
                <a16:creationId xmlns:a16="http://schemas.microsoft.com/office/drawing/2014/main" id="{5ACE6C3E-7EF8-4195-9C88-285F55B7DAF1}"/>
              </a:ext>
            </a:extLst>
          </p:cNvPr>
          <p:cNvSpPr>
            <a:spLocks noGrp="1" noChangeArrowheads="1"/>
          </p:cNvSpPr>
          <p:nvPr>
            <p:ph type="body" sz="quarter" idx="3"/>
          </p:nvPr>
        </p:nvSpPr>
        <p:spPr bwMode="auto">
          <a:xfrm>
            <a:off x="679450" y="4691063"/>
            <a:ext cx="5438775" cy="4443412"/>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fr-FR" altLang="fr-FR" noProof="0"/>
              <a:t>Cliquez pour modifier les styles du texte du masque</a:t>
            </a:r>
          </a:p>
          <a:p>
            <a:pPr lvl="1"/>
            <a:r>
              <a:rPr lang="fr-FR" altLang="fr-FR" noProof="0"/>
              <a:t>Deuxième niveau</a:t>
            </a:r>
          </a:p>
          <a:p>
            <a:pPr lvl="2"/>
            <a:r>
              <a:rPr lang="fr-FR" altLang="fr-FR" noProof="0"/>
              <a:t>Troisième niveau</a:t>
            </a:r>
          </a:p>
          <a:p>
            <a:pPr lvl="3"/>
            <a:r>
              <a:rPr lang="fr-FR" altLang="fr-FR" noProof="0"/>
              <a:t>Quatrième niveau</a:t>
            </a:r>
          </a:p>
          <a:p>
            <a:pPr lvl="4"/>
            <a:r>
              <a:rPr lang="fr-FR" altLang="fr-FR" noProof="0"/>
              <a:t>Cinquième niveau</a:t>
            </a:r>
          </a:p>
        </p:txBody>
      </p:sp>
      <p:sp>
        <p:nvSpPr>
          <p:cNvPr id="4102" name="Rectangle 6">
            <a:extLst>
              <a:ext uri="{FF2B5EF4-FFF2-40B4-BE49-F238E27FC236}">
                <a16:creationId xmlns:a16="http://schemas.microsoft.com/office/drawing/2014/main" id="{FB854E26-75C5-4A5E-A71E-DBA8EE44CE2C}"/>
              </a:ext>
            </a:extLst>
          </p:cNvPr>
          <p:cNvSpPr>
            <a:spLocks noGrp="1" noChangeArrowheads="1"/>
          </p:cNvSpPr>
          <p:nvPr>
            <p:ph type="ftr" sz="quarter" idx="4"/>
          </p:nvPr>
        </p:nvSpPr>
        <p:spPr bwMode="auto">
          <a:xfrm>
            <a:off x="0" y="9378950"/>
            <a:ext cx="2946400" cy="493713"/>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fr-FR" altLang="fr-FR"/>
          </a:p>
        </p:txBody>
      </p:sp>
      <p:sp>
        <p:nvSpPr>
          <p:cNvPr id="4103" name="Rectangle 7">
            <a:extLst>
              <a:ext uri="{FF2B5EF4-FFF2-40B4-BE49-F238E27FC236}">
                <a16:creationId xmlns:a16="http://schemas.microsoft.com/office/drawing/2014/main" id="{55336084-367C-462B-8695-E2E10EF8D22D}"/>
              </a:ext>
            </a:extLst>
          </p:cNvPr>
          <p:cNvSpPr>
            <a:spLocks noGrp="1" noChangeArrowheads="1"/>
          </p:cNvSpPr>
          <p:nvPr>
            <p:ph type="sldNum" sz="quarter" idx="5"/>
          </p:nvPr>
        </p:nvSpPr>
        <p:spPr bwMode="auto">
          <a:xfrm>
            <a:off x="3849688" y="9378950"/>
            <a:ext cx="2946400" cy="493713"/>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B563508-B790-43B2-BAF0-A38C32E2047B}" type="slidenum">
              <a:rPr lang="fr-FR" altLang="fr-FR"/>
              <a:pPr>
                <a:defRPr/>
              </a:pPr>
              <a:t>‹N°›</a:t>
            </a:fld>
            <a:endParaRPr lang="fr-FR" alt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D5FA62AD-5AE4-47E7-A678-019AEEA628B0}"/>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6AC95BC-9A6A-47E1-88C3-4152097C22C5}" type="slidenum">
              <a:rPr lang="fr-FR" altLang="fr-FR" smtClean="0"/>
              <a:pPr/>
              <a:t>1</a:t>
            </a:fld>
            <a:endParaRPr lang="fr-FR" altLang="fr-FR"/>
          </a:p>
        </p:txBody>
      </p:sp>
      <p:sp>
        <p:nvSpPr>
          <p:cNvPr id="5123" name="Rectangle 2">
            <a:extLst>
              <a:ext uri="{FF2B5EF4-FFF2-40B4-BE49-F238E27FC236}">
                <a16:creationId xmlns:a16="http://schemas.microsoft.com/office/drawing/2014/main" id="{B935D2BE-F5E6-4913-9C70-099B083C446E}"/>
              </a:ext>
            </a:extLst>
          </p:cNvPr>
          <p:cNvSpPr>
            <a:spLocks noGrp="1" noRot="1" noChangeAspect="1" noChangeArrowheads="1" noTextEdit="1"/>
          </p:cNvSpPr>
          <p:nvPr>
            <p:ph type="sldImg"/>
          </p:nvPr>
        </p:nvSpPr>
        <p:spPr>
          <a:ln/>
        </p:spPr>
      </p:sp>
      <p:sp>
        <p:nvSpPr>
          <p:cNvPr id="5124" name="Rectangle 3">
            <a:extLst>
              <a:ext uri="{FF2B5EF4-FFF2-40B4-BE49-F238E27FC236}">
                <a16:creationId xmlns:a16="http://schemas.microsoft.com/office/drawing/2014/main" id="{7E0A962D-8B40-41DB-AFC4-D15C9221E48C}"/>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4091F956-3038-4F32-A6A0-BC7EDB618EC5}"/>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692A253-A811-47EE-851B-0A037BB71405}" type="slidenum">
              <a:rPr lang="fr-FR" altLang="fr-FR" smtClean="0"/>
              <a:pPr/>
              <a:t>10</a:t>
            </a:fld>
            <a:endParaRPr lang="fr-FR" altLang="fr-FR"/>
          </a:p>
        </p:txBody>
      </p:sp>
      <p:sp>
        <p:nvSpPr>
          <p:cNvPr id="23555" name="Rectangle 2">
            <a:extLst>
              <a:ext uri="{FF2B5EF4-FFF2-40B4-BE49-F238E27FC236}">
                <a16:creationId xmlns:a16="http://schemas.microsoft.com/office/drawing/2014/main" id="{92EEF848-9EB7-42C8-B36C-EC66DCB1EF7E}"/>
              </a:ext>
            </a:extLst>
          </p:cNvPr>
          <p:cNvSpPr>
            <a:spLocks noGrp="1" noRot="1" noChangeAspect="1" noChangeArrowheads="1" noTextEdit="1"/>
          </p:cNvSpPr>
          <p:nvPr>
            <p:ph type="sldImg"/>
          </p:nvPr>
        </p:nvSpPr>
        <p:spPr>
          <a:ln/>
        </p:spPr>
      </p:sp>
      <p:sp>
        <p:nvSpPr>
          <p:cNvPr id="23556" name="Rectangle 3">
            <a:extLst>
              <a:ext uri="{FF2B5EF4-FFF2-40B4-BE49-F238E27FC236}">
                <a16:creationId xmlns:a16="http://schemas.microsoft.com/office/drawing/2014/main" id="{7129ACC0-34A6-4467-971E-7EDF10A799EE}"/>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6B0B6F4F-A2FA-43D0-BF03-9E87D82AF0B7}"/>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9BD2B88-DD1B-4FFF-83B1-52DEE8F8CF51}" type="slidenum">
              <a:rPr lang="fr-FR" altLang="fr-FR" smtClean="0"/>
              <a:pPr/>
              <a:t>11</a:t>
            </a:fld>
            <a:endParaRPr lang="fr-FR" altLang="fr-FR"/>
          </a:p>
        </p:txBody>
      </p:sp>
      <p:sp>
        <p:nvSpPr>
          <p:cNvPr id="25603" name="Rectangle 2">
            <a:extLst>
              <a:ext uri="{FF2B5EF4-FFF2-40B4-BE49-F238E27FC236}">
                <a16:creationId xmlns:a16="http://schemas.microsoft.com/office/drawing/2014/main" id="{28DCCF64-2EFB-41C7-B9C9-85E932450BDB}"/>
              </a:ext>
            </a:extLst>
          </p:cNvPr>
          <p:cNvSpPr>
            <a:spLocks noGrp="1" noRot="1" noChangeAspect="1" noChangeArrowheads="1" noTextEdit="1"/>
          </p:cNvSpPr>
          <p:nvPr>
            <p:ph type="sldImg"/>
          </p:nvPr>
        </p:nvSpPr>
        <p:spPr>
          <a:ln/>
        </p:spPr>
      </p:sp>
      <p:sp>
        <p:nvSpPr>
          <p:cNvPr id="25604" name="Rectangle 3">
            <a:extLst>
              <a:ext uri="{FF2B5EF4-FFF2-40B4-BE49-F238E27FC236}">
                <a16:creationId xmlns:a16="http://schemas.microsoft.com/office/drawing/2014/main" id="{21461563-B521-43E4-BB78-78869A4413BE}"/>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a:extLst>
              <a:ext uri="{FF2B5EF4-FFF2-40B4-BE49-F238E27FC236}">
                <a16:creationId xmlns:a16="http://schemas.microsoft.com/office/drawing/2014/main" id="{BAAE1A23-F7EC-46FD-921E-EF36F33F2F6E}"/>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8896153-C08E-40A4-8334-E0D2A8844D38}" type="slidenum">
              <a:rPr lang="fr-FR" altLang="fr-FR" smtClean="0"/>
              <a:pPr/>
              <a:t>12</a:t>
            </a:fld>
            <a:endParaRPr lang="fr-FR" altLang="fr-FR"/>
          </a:p>
        </p:txBody>
      </p:sp>
      <p:sp>
        <p:nvSpPr>
          <p:cNvPr id="27651" name="Rectangle 2">
            <a:extLst>
              <a:ext uri="{FF2B5EF4-FFF2-40B4-BE49-F238E27FC236}">
                <a16:creationId xmlns:a16="http://schemas.microsoft.com/office/drawing/2014/main" id="{4E4F6217-A42F-4980-878A-839D010CF02B}"/>
              </a:ext>
            </a:extLst>
          </p:cNvPr>
          <p:cNvSpPr>
            <a:spLocks noGrp="1" noRot="1" noChangeAspect="1" noChangeArrowheads="1" noTextEdit="1"/>
          </p:cNvSpPr>
          <p:nvPr>
            <p:ph type="sldImg"/>
          </p:nvPr>
        </p:nvSpPr>
        <p:spPr>
          <a:ln/>
        </p:spPr>
      </p:sp>
      <p:sp>
        <p:nvSpPr>
          <p:cNvPr id="27652" name="Rectangle 3">
            <a:extLst>
              <a:ext uri="{FF2B5EF4-FFF2-40B4-BE49-F238E27FC236}">
                <a16:creationId xmlns:a16="http://schemas.microsoft.com/office/drawing/2014/main" id="{21DE310C-DB2E-46DE-ABE6-DC8E1296F350}"/>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a:extLst>
              <a:ext uri="{FF2B5EF4-FFF2-40B4-BE49-F238E27FC236}">
                <a16:creationId xmlns:a16="http://schemas.microsoft.com/office/drawing/2014/main" id="{971C2AF2-5FF1-451D-860D-6D0481B0C4B1}"/>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D523D28-079F-41C8-A27A-770341EAF956}" type="slidenum">
              <a:rPr lang="fr-FR" altLang="fr-FR" smtClean="0"/>
              <a:pPr/>
              <a:t>13</a:t>
            </a:fld>
            <a:endParaRPr lang="fr-FR" altLang="fr-FR"/>
          </a:p>
        </p:txBody>
      </p:sp>
      <p:sp>
        <p:nvSpPr>
          <p:cNvPr id="29699" name="Rectangle 2">
            <a:extLst>
              <a:ext uri="{FF2B5EF4-FFF2-40B4-BE49-F238E27FC236}">
                <a16:creationId xmlns:a16="http://schemas.microsoft.com/office/drawing/2014/main" id="{9E189716-B0E3-4577-B30F-4716DB78D02B}"/>
              </a:ext>
            </a:extLst>
          </p:cNvPr>
          <p:cNvSpPr>
            <a:spLocks noGrp="1" noRot="1" noChangeAspect="1" noChangeArrowheads="1" noTextEdit="1"/>
          </p:cNvSpPr>
          <p:nvPr>
            <p:ph type="sldImg"/>
          </p:nvPr>
        </p:nvSpPr>
        <p:spPr>
          <a:ln/>
        </p:spPr>
      </p:sp>
      <p:sp>
        <p:nvSpPr>
          <p:cNvPr id="29700" name="Rectangle 3">
            <a:extLst>
              <a:ext uri="{FF2B5EF4-FFF2-40B4-BE49-F238E27FC236}">
                <a16:creationId xmlns:a16="http://schemas.microsoft.com/office/drawing/2014/main" id="{D58C317D-1F89-452E-9B71-0828A777D6F0}"/>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a:extLst>
              <a:ext uri="{FF2B5EF4-FFF2-40B4-BE49-F238E27FC236}">
                <a16:creationId xmlns:a16="http://schemas.microsoft.com/office/drawing/2014/main" id="{070F6172-0EFF-4466-B3CF-BE34C9495F4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5E6F406-B67C-4982-BBA3-223F8A672976}" type="slidenum">
              <a:rPr lang="fr-FR" altLang="fr-FR" smtClean="0"/>
              <a:pPr/>
              <a:t>14</a:t>
            </a:fld>
            <a:endParaRPr lang="fr-FR" altLang="fr-FR"/>
          </a:p>
        </p:txBody>
      </p:sp>
      <p:sp>
        <p:nvSpPr>
          <p:cNvPr id="31747" name="Rectangle 2">
            <a:extLst>
              <a:ext uri="{FF2B5EF4-FFF2-40B4-BE49-F238E27FC236}">
                <a16:creationId xmlns:a16="http://schemas.microsoft.com/office/drawing/2014/main" id="{1BA6293F-0278-4832-8627-0B00DE665BAC}"/>
              </a:ext>
            </a:extLst>
          </p:cNvPr>
          <p:cNvSpPr>
            <a:spLocks noGrp="1" noRot="1" noChangeAspect="1" noChangeArrowheads="1" noTextEdit="1"/>
          </p:cNvSpPr>
          <p:nvPr>
            <p:ph type="sldImg"/>
          </p:nvPr>
        </p:nvSpPr>
        <p:spPr>
          <a:ln/>
        </p:spPr>
      </p:sp>
      <p:sp>
        <p:nvSpPr>
          <p:cNvPr id="31748" name="Rectangle 3">
            <a:extLst>
              <a:ext uri="{FF2B5EF4-FFF2-40B4-BE49-F238E27FC236}">
                <a16:creationId xmlns:a16="http://schemas.microsoft.com/office/drawing/2014/main" id="{1D532478-E011-4D45-BEB5-1095116EE81D}"/>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a:extLst>
              <a:ext uri="{FF2B5EF4-FFF2-40B4-BE49-F238E27FC236}">
                <a16:creationId xmlns:a16="http://schemas.microsoft.com/office/drawing/2014/main" id="{4C754984-36E8-4466-958A-5773179FD4C9}"/>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EF7EF94-DA2B-4245-B001-4622DE06AFC1}" type="slidenum">
              <a:rPr lang="fr-FR" altLang="fr-FR" smtClean="0"/>
              <a:pPr/>
              <a:t>15</a:t>
            </a:fld>
            <a:endParaRPr lang="fr-FR" altLang="fr-FR"/>
          </a:p>
        </p:txBody>
      </p:sp>
      <p:sp>
        <p:nvSpPr>
          <p:cNvPr id="33795" name="Rectangle 2">
            <a:extLst>
              <a:ext uri="{FF2B5EF4-FFF2-40B4-BE49-F238E27FC236}">
                <a16:creationId xmlns:a16="http://schemas.microsoft.com/office/drawing/2014/main" id="{AC7C3DF1-C734-46EE-B4AC-43E7A6E255A2}"/>
              </a:ext>
            </a:extLst>
          </p:cNvPr>
          <p:cNvSpPr>
            <a:spLocks noGrp="1" noRot="1" noChangeAspect="1" noChangeArrowheads="1" noTextEdit="1"/>
          </p:cNvSpPr>
          <p:nvPr>
            <p:ph type="sldImg"/>
          </p:nvPr>
        </p:nvSpPr>
        <p:spPr>
          <a:ln/>
        </p:spPr>
      </p:sp>
      <p:sp>
        <p:nvSpPr>
          <p:cNvPr id="33796" name="Rectangle 3">
            <a:extLst>
              <a:ext uri="{FF2B5EF4-FFF2-40B4-BE49-F238E27FC236}">
                <a16:creationId xmlns:a16="http://schemas.microsoft.com/office/drawing/2014/main" id="{062B9D66-C7B4-4A53-AF19-AF70EC0DA00B}"/>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a:extLst>
              <a:ext uri="{FF2B5EF4-FFF2-40B4-BE49-F238E27FC236}">
                <a16:creationId xmlns:a16="http://schemas.microsoft.com/office/drawing/2014/main" id="{691AE787-D6E0-47FE-8CEA-CBC6070B3D1A}"/>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40E0962-30CD-448C-9E10-45DAFFF3704B}" type="slidenum">
              <a:rPr lang="fr-FR" altLang="fr-FR" smtClean="0"/>
              <a:pPr/>
              <a:t>16</a:t>
            </a:fld>
            <a:endParaRPr lang="fr-FR" altLang="fr-FR"/>
          </a:p>
        </p:txBody>
      </p:sp>
      <p:sp>
        <p:nvSpPr>
          <p:cNvPr id="35843" name="Rectangle 2">
            <a:extLst>
              <a:ext uri="{FF2B5EF4-FFF2-40B4-BE49-F238E27FC236}">
                <a16:creationId xmlns:a16="http://schemas.microsoft.com/office/drawing/2014/main" id="{BB133EE1-D9F5-4E8E-A396-0E4F60A4FE7D}"/>
              </a:ext>
            </a:extLst>
          </p:cNvPr>
          <p:cNvSpPr>
            <a:spLocks noGrp="1" noRot="1" noChangeAspect="1" noChangeArrowheads="1" noTextEdit="1"/>
          </p:cNvSpPr>
          <p:nvPr>
            <p:ph type="sldImg"/>
          </p:nvPr>
        </p:nvSpPr>
        <p:spPr>
          <a:ln/>
        </p:spPr>
      </p:sp>
      <p:sp>
        <p:nvSpPr>
          <p:cNvPr id="35844" name="Rectangle 3">
            <a:extLst>
              <a:ext uri="{FF2B5EF4-FFF2-40B4-BE49-F238E27FC236}">
                <a16:creationId xmlns:a16="http://schemas.microsoft.com/office/drawing/2014/main" id="{7C64BA4D-ECDE-4D04-9C27-36BCCB752B3E}"/>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a:extLst>
              <a:ext uri="{FF2B5EF4-FFF2-40B4-BE49-F238E27FC236}">
                <a16:creationId xmlns:a16="http://schemas.microsoft.com/office/drawing/2014/main" id="{C24EFAD6-D037-4732-A090-39ABDA00F3B7}"/>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5DB57CB-0242-4B47-8559-4FE8DB4EBB4F}" type="slidenum">
              <a:rPr lang="fr-FR" altLang="fr-FR" smtClean="0"/>
              <a:pPr/>
              <a:t>17</a:t>
            </a:fld>
            <a:endParaRPr lang="fr-FR" altLang="fr-FR"/>
          </a:p>
        </p:txBody>
      </p:sp>
      <p:sp>
        <p:nvSpPr>
          <p:cNvPr id="37891" name="Rectangle 2">
            <a:extLst>
              <a:ext uri="{FF2B5EF4-FFF2-40B4-BE49-F238E27FC236}">
                <a16:creationId xmlns:a16="http://schemas.microsoft.com/office/drawing/2014/main" id="{C9B801EA-519A-4077-A656-EDBE06462068}"/>
              </a:ext>
            </a:extLst>
          </p:cNvPr>
          <p:cNvSpPr>
            <a:spLocks noGrp="1" noRot="1" noChangeAspect="1" noChangeArrowheads="1" noTextEdit="1"/>
          </p:cNvSpPr>
          <p:nvPr>
            <p:ph type="sldImg"/>
          </p:nvPr>
        </p:nvSpPr>
        <p:spPr>
          <a:ln/>
        </p:spPr>
      </p:sp>
      <p:sp>
        <p:nvSpPr>
          <p:cNvPr id="37892" name="Rectangle 3">
            <a:extLst>
              <a:ext uri="{FF2B5EF4-FFF2-40B4-BE49-F238E27FC236}">
                <a16:creationId xmlns:a16="http://schemas.microsoft.com/office/drawing/2014/main" id="{980C1A2D-9373-4DD0-A38F-1D5FDBF87D29}"/>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a:extLst>
              <a:ext uri="{FF2B5EF4-FFF2-40B4-BE49-F238E27FC236}">
                <a16:creationId xmlns:a16="http://schemas.microsoft.com/office/drawing/2014/main" id="{FC6151A8-1834-4027-8FDE-7112C03514A1}"/>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10321D7-70C1-4ABD-895D-4DEDEEDA1152}" type="slidenum">
              <a:rPr lang="fr-FR" altLang="fr-FR" smtClean="0"/>
              <a:pPr/>
              <a:t>18</a:t>
            </a:fld>
            <a:endParaRPr lang="fr-FR" altLang="fr-FR"/>
          </a:p>
        </p:txBody>
      </p:sp>
      <p:sp>
        <p:nvSpPr>
          <p:cNvPr id="39939" name="Rectangle 2">
            <a:extLst>
              <a:ext uri="{FF2B5EF4-FFF2-40B4-BE49-F238E27FC236}">
                <a16:creationId xmlns:a16="http://schemas.microsoft.com/office/drawing/2014/main" id="{78D5E4D0-B5DC-404A-9B4B-FE4E6F2F86AF}"/>
              </a:ext>
            </a:extLst>
          </p:cNvPr>
          <p:cNvSpPr>
            <a:spLocks noGrp="1" noRot="1" noChangeAspect="1" noChangeArrowheads="1" noTextEdit="1"/>
          </p:cNvSpPr>
          <p:nvPr>
            <p:ph type="sldImg"/>
          </p:nvPr>
        </p:nvSpPr>
        <p:spPr>
          <a:ln/>
        </p:spPr>
      </p:sp>
      <p:sp>
        <p:nvSpPr>
          <p:cNvPr id="39940" name="Rectangle 3">
            <a:extLst>
              <a:ext uri="{FF2B5EF4-FFF2-40B4-BE49-F238E27FC236}">
                <a16:creationId xmlns:a16="http://schemas.microsoft.com/office/drawing/2014/main" id="{3D53E829-B6EA-4028-B384-857A75DC605A}"/>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E5243FF5-8499-41D6-A46F-5897FC67F71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FE44307-C502-4FC7-9B01-EBF8A1559AA3}" type="slidenum">
              <a:rPr lang="fr-FR" altLang="fr-FR" smtClean="0"/>
              <a:pPr/>
              <a:t>19</a:t>
            </a:fld>
            <a:endParaRPr lang="fr-FR" altLang="fr-FR"/>
          </a:p>
        </p:txBody>
      </p:sp>
      <p:sp>
        <p:nvSpPr>
          <p:cNvPr id="41987" name="Rectangle 2">
            <a:extLst>
              <a:ext uri="{FF2B5EF4-FFF2-40B4-BE49-F238E27FC236}">
                <a16:creationId xmlns:a16="http://schemas.microsoft.com/office/drawing/2014/main" id="{E5D12CE5-2724-416B-9BC4-F19CB56B0E96}"/>
              </a:ext>
            </a:extLst>
          </p:cNvPr>
          <p:cNvSpPr>
            <a:spLocks noGrp="1" noRot="1" noChangeAspect="1" noChangeArrowheads="1" noTextEdit="1"/>
          </p:cNvSpPr>
          <p:nvPr>
            <p:ph type="sldImg"/>
          </p:nvPr>
        </p:nvSpPr>
        <p:spPr>
          <a:ln/>
        </p:spPr>
      </p:sp>
      <p:sp>
        <p:nvSpPr>
          <p:cNvPr id="41988" name="Rectangle 3">
            <a:extLst>
              <a:ext uri="{FF2B5EF4-FFF2-40B4-BE49-F238E27FC236}">
                <a16:creationId xmlns:a16="http://schemas.microsoft.com/office/drawing/2014/main" id="{1906C43D-3550-4BA0-ADCA-D0A5F06ADBFF}"/>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0EB10EFB-545E-480E-A80A-7D027E2B48DF}"/>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F5B76A1-F956-41C3-90FB-0931E9873347}" type="slidenum">
              <a:rPr lang="fr-FR" altLang="fr-FR" smtClean="0"/>
              <a:pPr/>
              <a:t>2</a:t>
            </a:fld>
            <a:endParaRPr lang="fr-FR" altLang="fr-FR"/>
          </a:p>
        </p:txBody>
      </p:sp>
      <p:sp>
        <p:nvSpPr>
          <p:cNvPr id="7171" name="Rectangle 2">
            <a:extLst>
              <a:ext uri="{FF2B5EF4-FFF2-40B4-BE49-F238E27FC236}">
                <a16:creationId xmlns:a16="http://schemas.microsoft.com/office/drawing/2014/main" id="{6DF3C6A3-02B3-443F-804A-970C10BBE95E}"/>
              </a:ext>
            </a:extLst>
          </p:cNvPr>
          <p:cNvSpPr>
            <a:spLocks noGrp="1" noRot="1" noChangeAspect="1" noChangeArrowheads="1" noTextEdit="1"/>
          </p:cNvSpPr>
          <p:nvPr>
            <p:ph type="sldImg"/>
          </p:nvPr>
        </p:nvSpPr>
        <p:spPr>
          <a:ln/>
        </p:spPr>
      </p:sp>
      <p:sp>
        <p:nvSpPr>
          <p:cNvPr id="7172" name="Rectangle 3">
            <a:extLst>
              <a:ext uri="{FF2B5EF4-FFF2-40B4-BE49-F238E27FC236}">
                <a16:creationId xmlns:a16="http://schemas.microsoft.com/office/drawing/2014/main" id="{4CAF6504-327E-45D5-A37F-77263BC7A0FA}"/>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id="{4FA4B5EB-C0CE-480F-9A25-31EF982E0FBC}"/>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0B08D49-C050-4711-8EC0-163C9AAF315B}" type="slidenum">
              <a:rPr lang="fr-FR" altLang="fr-FR" smtClean="0"/>
              <a:pPr/>
              <a:t>20</a:t>
            </a:fld>
            <a:endParaRPr lang="fr-FR" altLang="fr-FR"/>
          </a:p>
        </p:txBody>
      </p:sp>
      <p:sp>
        <p:nvSpPr>
          <p:cNvPr id="44035" name="Rectangle 2">
            <a:extLst>
              <a:ext uri="{FF2B5EF4-FFF2-40B4-BE49-F238E27FC236}">
                <a16:creationId xmlns:a16="http://schemas.microsoft.com/office/drawing/2014/main" id="{CC56627F-4FE2-431C-84C6-E510FA0B402C}"/>
              </a:ext>
            </a:extLst>
          </p:cNvPr>
          <p:cNvSpPr>
            <a:spLocks noGrp="1" noRot="1" noChangeAspect="1" noChangeArrowheads="1" noTextEdit="1"/>
          </p:cNvSpPr>
          <p:nvPr>
            <p:ph type="sldImg"/>
          </p:nvPr>
        </p:nvSpPr>
        <p:spPr>
          <a:ln/>
        </p:spPr>
      </p:sp>
      <p:sp>
        <p:nvSpPr>
          <p:cNvPr id="44036" name="Rectangle 3">
            <a:extLst>
              <a:ext uri="{FF2B5EF4-FFF2-40B4-BE49-F238E27FC236}">
                <a16:creationId xmlns:a16="http://schemas.microsoft.com/office/drawing/2014/main" id="{B0CC6492-3A2F-49CA-8214-B6CE4C32D637}"/>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a:extLst>
              <a:ext uri="{FF2B5EF4-FFF2-40B4-BE49-F238E27FC236}">
                <a16:creationId xmlns:a16="http://schemas.microsoft.com/office/drawing/2014/main" id="{D6F108D7-1245-4B7E-B4C6-C052B0036580}"/>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2FE7DB3-053E-487C-B0CB-FC1909B0C5F5}" type="slidenum">
              <a:rPr lang="fr-FR" altLang="fr-FR" smtClean="0"/>
              <a:pPr/>
              <a:t>21</a:t>
            </a:fld>
            <a:endParaRPr lang="fr-FR" altLang="fr-FR"/>
          </a:p>
        </p:txBody>
      </p:sp>
      <p:sp>
        <p:nvSpPr>
          <p:cNvPr id="46083" name="Rectangle 2">
            <a:extLst>
              <a:ext uri="{FF2B5EF4-FFF2-40B4-BE49-F238E27FC236}">
                <a16:creationId xmlns:a16="http://schemas.microsoft.com/office/drawing/2014/main" id="{6A8782B5-058C-41B9-B2EA-F2F4449E3576}"/>
              </a:ext>
            </a:extLst>
          </p:cNvPr>
          <p:cNvSpPr>
            <a:spLocks noGrp="1" noRot="1" noChangeAspect="1" noChangeArrowheads="1" noTextEdit="1"/>
          </p:cNvSpPr>
          <p:nvPr>
            <p:ph type="sldImg"/>
          </p:nvPr>
        </p:nvSpPr>
        <p:spPr>
          <a:ln/>
        </p:spPr>
      </p:sp>
      <p:sp>
        <p:nvSpPr>
          <p:cNvPr id="46084" name="Rectangle 3">
            <a:extLst>
              <a:ext uri="{FF2B5EF4-FFF2-40B4-BE49-F238E27FC236}">
                <a16:creationId xmlns:a16="http://schemas.microsoft.com/office/drawing/2014/main" id="{D270D235-CF05-4F2F-AAF7-0CC0E98D1E88}"/>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a:extLst>
              <a:ext uri="{FF2B5EF4-FFF2-40B4-BE49-F238E27FC236}">
                <a16:creationId xmlns:a16="http://schemas.microsoft.com/office/drawing/2014/main" id="{55D0818D-BCBD-44B5-A2CC-52BC93FA3907}"/>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D74F86E-AB82-4C94-BD17-3EA5771C8D30}" type="slidenum">
              <a:rPr lang="fr-FR" altLang="fr-FR" smtClean="0"/>
              <a:pPr/>
              <a:t>22</a:t>
            </a:fld>
            <a:endParaRPr lang="fr-FR" altLang="fr-FR"/>
          </a:p>
        </p:txBody>
      </p:sp>
      <p:sp>
        <p:nvSpPr>
          <p:cNvPr id="48131" name="Rectangle 2">
            <a:extLst>
              <a:ext uri="{FF2B5EF4-FFF2-40B4-BE49-F238E27FC236}">
                <a16:creationId xmlns:a16="http://schemas.microsoft.com/office/drawing/2014/main" id="{4483E8C8-C40E-4A1C-B0A8-4810A4703898}"/>
              </a:ext>
            </a:extLst>
          </p:cNvPr>
          <p:cNvSpPr>
            <a:spLocks noGrp="1" noRot="1" noChangeAspect="1" noChangeArrowheads="1" noTextEdit="1"/>
          </p:cNvSpPr>
          <p:nvPr>
            <p:ph type="sldImg"/>
          </p:nvPr>
        </p:nvSpPr>
        <p:spPr>
          <a:ln/>
        </p:spPr>
      </p:sp>
      <p:sp>
        <p:nvSpPr>
          <p:cNvPr id="48132" name="Rectangle 3">
            <a:extLst>
              <a:ext uri="{FF2B5EF4-FFF2-40B4-BE49-F238E27FC236}">
                <a16:creationId xmlns:a16="http://schemas.microsoft.com/office/drawing/2014/main" id="{D66909F9-680E-4E1E-9E6E-D1377AAD9AD6}"/>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a:extLst>
              <a:ext uri="{FF2B5EF4-FFF2-40B4-BE49-F238E27FC236}">
                <a16:creationId xmlns:a16="http://schemas.microsoft.com/office/drawing/2014/main" id="{76B59893-1B08-4B19-A4E6-22C4E974FDB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D49A390-E02F-434F-84C8-79478797F331}" type="slidenum">
              <a:rPr lang="fr-FR" altLang="fr-FR" smtClean="0"/>
              <a:pPr/>
              <a:t>23</a:t>
            </a:fld>
            <a:endParaRPr lang="fr-FR" altLang="fr-FR"/>
          </a:p>
        </p:txBody>
      </p:sp>
      <p:sp>
        <p:nvSpPr>
          <p:cNvPr id="50179" name="Rectangle 2">
            <a:extLst>
              <a:ext uri="{FF2B5EF4-FFF2-40B4-BE49-F238E27FC236}">
                <a16:creationId xmlns:a16="http://schemas.microsoft.com/office/drawing/2014/main" id="{CF366A9F-4D3C-4BCB-8A4A-DB2C3AB7DD6D}"/>
              </a:ext>
            </a:extLst>
          </p:cNvPr>
          <p:cNvSpPr>
            <a:spLocks noGrp="1" noRot="1" noChangeAspect="1" noChangeArrowheads="1" noTextEdit="1"/>
          </p:cNvSpPr>
          <p:nvPr>
            <p:ph type="sldImg"/>
          </p:nvPr>
        </p:nvSpPr>
        <p:spPr>
          <a:ln/>
        </p:spPr>
      </p:sp>
      <p:sp>
        <p:nvSpPr>
          <p:cNvPr id="50180" name="Rectangle 3">
            <a:extLst>
              <a:ext uri="{FF2B5EF4-FFF2-40B4-BE49-F238E27FC236}">
                <a16:creationId xmlns:a16="http://schemas.microsoft.com/office/drawing/2014/main" id="{F3A50A63-6580-45C4-9F49-8FCE51E577F1}"/>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a:extLst>
              <a:ext uri="{FF2B5EF4-FFF2-40B4-BE49-F238E27FC236}">
                <a16:creationId xmlns:a16="http://schemas.microsoft.com/office/drawing/2014/main" id="{6B75A7D5-3B42-439F-A89F-486FCD7A80B0}"/>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2F24C8D-C22A-485D-8888-7105F6FAFD4E}" type="slidenum">
              <a:rPr lang="fr-FR" altLang="fr-FR" smtClean="0"/>
              <a:pPr/>
              <a:t>24</a:t>
            </a:fld>
            <a:endParaRPr lang="fr-FR" altLang="fr-FR"/>
          </a:p>
        </p:txBody>
      </p:sp>
      <p:sp>
        <p:nvSpPr>
          <p:cNvPr id="52227" name="Rectangle 2">
            <a:extLst>
              <a:ext uri="{FF2B5EF4-FFF2-40B4-BE49-F238E27FC236}">
                <a16:creationId xmlns:a16="http://schemas.microsoft.com/office/drawing/2014/main" id="{A21E8951-A52C-41A8-80E4-F37540D5806F}"/>
              </a:ext>
            </a:extLst>
          </p:cNvPr>
          <p:cNvSpPr>
            <a:spLocks noGrp="1" noRot="1" noChangeAspect="1" noChangeArrowheads="1" noTextEdit="1"/>
          </p:cNvSpPr>
          <p:nvPr>
            <p:ph type="sldImg"/>
          </p:nvPr>
        </p:nvSpPr>
        <p:spPr>
          <a:ln/>
        </p:spPr>
      </p:sp>
      <p:sp>
        <p:nvSpPr>
          <p:cNvPr id="52228" name="Rectangle 3">
            <a:extLst>
              <a:ext uri="{FF2B5EF4-FFF2-40B4-BE49-F238E27FC236}">
                <a16:creationId xmlns:a16="http://schemas.microsoft.com/office/drawing/2014/main" id="{38E71642-4770-4AA3-B3AD-C70C5A3F7767}"/>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a:extLst>
              <a:ext uri="{FF2B5EF4-FFF2-40B4-BE49-F238E27FC236}">
                <a16:creationId xmlns:a16="http://schemas.microsoft.com/office/drawing/2014/main" id="{3FE9D16D-BC45-4A20-9C7D-34F70904C2E3}"/>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7342687-8D2B-4477-AEC1-D2F397FFB1DC}" type="slidenum">
              <a:rPr lang="fr-FR" altLang="fr-FR" smtClean="0"/>
              <a:pPr/>
              <a:t>25</a:t>
            </a:fld>
            <a:endParaRPr lang="fr-FR" altLang="fr-FR"/>
          </a:p>
        </p:txBody>
      </p:sp>
      <p:sp>
        <p:nvSpPr>
          <p:cNvPr id="54275" name="Rectangle 2">
            <a:extLst>
              <a:ext uri="{FF2B5EF4-FFF2-40B4-BE49-F238E27FC236}">
                <a16:creationId xmlns:a16="http://schemas.microsoft.com/office/drawing/2014/main" id="{16F3A134-BC77-4FFA-A59A-343C6CF1F663}"/>
              </a:ext>
            </a:extLst>
          </p:cNvPr>
          <p:cNvSpPr>
            <a:spLocks noGrp="1" noRot="1" noChangeAspect="1" noChangeArrowheads="1" noTextEdit="1"/>
          </p:cNvSpPr>
          <p:nvPr>
            <p:ph type="sldImg"/>
          </p:nvPr>
        </p:nvSpPr>
        <p:spPr>
          <a:ln/>
        </p:spPr>
      </p:sp>
      <p:sp>
        <p:nvSpPr>
          <p:cNvPr id="54276" name="Rectangle 3">
            <a:extLst>
              <a:ext uri="{FF2B5EF4-FFF2-40B4-BE49-F238E27FC236}">
                <a16:creationId xmlns:a16="http://schemas.microsoft.com/office/drawing/2014/main" id="{3E4345FB-CB53-488D-AAA1-95041535DED0}"/>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a:extLst>
              <a:ext uri="{FF2B5EF4-FFF2-40B4-BE49-F238E27FC236}">
                <a16:creationId xmlns:a16="http://schemas.microsoft.com/office/drawing/2014/main" id="{05C37A47-6DA5-4734-8FB9-512C196631BE}"/>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83117C0-01D2-4920-9000-AFDC011DF73F}" type="slidenum">
              <a:rPr lang="fr-FR" altLang="fr-FR" smtClean="0"/>
              <a:pPr/>
              <a:t>26</a:t>
            </a:fld>
            <a:endParaRPr lang="fr-FR" altLang="fr-FR"/>
          </a:p>
        </p:txBody>
      </p:sp>
      <p:sp>
        <p:nvSpPr>
          <p:cNvPr id="56323" name="Rectangle 2">
            <a:extLst>
              <a:ext uri="{FF2B5EF4-FFF2-40B4-BE49-F238E27FC236}">
                <a16:creationId xmlns:a16="http://schemas.microsoft.com/office/drawing/2014/main" id="{37A67451-2162-4B48-AB7C-B1AF9BFEA403}"/>
              </a:ext>
            </a:extLst>
          </p:cNvPr>
          <p:cNvSpPr>
            <a:spLocks noGrp="1" noRot="1" noChangeAspect="1" noChangeArrowheads="1" noTextEdit="1"/>
          </p:cNvSpPr>
          <p:nvPr>
            <p:ph type="sldImg"/>
          </p:nvPr>
        </p:nvSpPr>
        <p:spPr>
          <a:ln/>
        </p:spPr>
      </p:sp>
      <p:sp>
        <p:nvSpPr>
          <p:cNvPr id="56324" name="Rectangle 3">
            <a:extLst>
              <a:ext uri="{FF2B5EF4-FFF2-40B4-BE49-F238E27FC236}">
                <a16:creationId xmlns:a16="http://schemas.microsoft.com/office/drawing/2014/main" id="{95DC2435-D76E-41B1-AFCE-F579E469A3C5}"/>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a:extLst>
              <a:ext uri="{FF2B5EF4-FFF2-40B4-BE49-F238E27FC236}">
                <a16:creationId xmlns:a16="http://schemas.microsoft.com/office/drawing/2014/main" id="{2530B429-C255-487E-9AE0-3DDB8776FD66}"/>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1871FEB-ADDF-436E-A210-0D0455AE50AB}" type="slidenum">
              <a:rPr lang="fr-FR" altLang="fr-FR" smtClean="0"/>
              <a:pPr/>
              <a:t>27</a:t>
            </a:fld>
            <a:endParaRPr lang="fr-FR" altLang="fr-FR"/>
          </a:p>
        </p:txBody>
      </p:sp>
      <p:sp>
        <p:nvSpPr>
          <p:cNvPr id="58371" name="Rectangle 2">
            <a:extLst>
              <a:ext uri="{FF2B5EF4-FFF2-40B4-BE49-F238E27FC236}">
                <a16:creationId xmlns:a16="http://schemas.microsoft.com/office/drawing/2014/main" id="{B0CBF533-60F4-4126-808E-9ECE7AD69767}"/>
              </a:ext>
            </a:extLst>
          </p:cNvPr>
          <p:cNvSpPr>
            <a:spLocks noGrp="1" noRot="1" noChangeAspect="1" noChangeArrowheads="1" noTextEdit="1"/>
          </p:cNvSpPr>
          <p:nvPr>
            <p:ph type="sldImg"/>
          </p:nvPr>
        </p:nvSpPr>
        <p:spPr>
          <a:ln/>
        </p:spPr>
      </p:sp>
      <p:sp>
        <p:nvSpPr>
          <p:cNvPr id="58372" name="Rectangle 3">
            <a:extLst>
              <a:ext uri="{FF2B5EF4-FFF2-40B4-BE49-F238E27FC236}">
                <a16:creationId xmlns:a16="http://schemas.microsoft.com/office/drawing/2014/main" id="{46BBD7FA-FFA8-4C08-BEB0-12E08FFEBD7E}"/>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a:extLst>
              <a:ext uri="{FF2B5EF4-FFF2-40B4-BE49-F238E27FC236}">
                <a16:creationId xmlns:a16="http://schemas.microsoft.com/office/drawing/2014/main" id="{053D8E06-C82C-4260-A6AD-FA888CB195B2}"/>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8504A84-B0B5-4AD6-80EE-FB4A88D99AE9}" type="slidenum">
              <a:rPr lang="fr-FR" altLang="fr-FR" smtClean="0"/>
              <a:pPr/>
              <a:t>28</a:t>
            </a:fld>
            <a:endParaRPr lang="fr-FR" altLang="fr-FR"/>
          </a:p>
        </p:txBody>
      </p:sp>
      <p:sp>
        <p:nvSpPr>
          <p:cNvPr id="60419" name="Rectangle 2">
            <a:extLst>
              <a:ext uri="{FF2B5EF4-FFF2-40B4-BE49-F238E27FC236}">
                <a16:creationId xmlns:a16="http://schemas.microsoft.com/office/drawing/2014/main" id="{94211AB1-2689-4C4E-B147-975D35609CBD}"/>
              </a:ext>
            </a:extLst>
          </p:cNvPr>
          <p:cNvSpPr>
            <a:spLocks noGrp="1" noRot="1" noChangeAspect="1" noChangeArrowheads="1" noTextEdit="1"/>
          </p:cNvSpPr>
          <p:nvPr>
            <p:ph type="sldImg"/>
          </p:nvPr>
        </p:nvSpPr>
        <p:spPr>
          <a:ln/>
        </p:spPr>
      </p:sp>
      <p:sp>
        <p:nvSpPr>
          <p:cNvPr id="60420" name="Rectangle 3">
            <a:extLst>
              <a:ext uri="{FF2B5EF4-FFF2-40B4-BE49-F238E27FC236}">
                <a16:creationId xmlns:a16="http://schemas.microsoft.com/office/drawing/2014/main" id="{D1D7C54A-5C6D-40AE-9F0D-7CB5856FFCEA}"/>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a:extLst>
              <a:ext uri="{FF2B5EF4-FFF2-40B4-BE49-F238E27FC236}">
                <a16:creationId xmlns:a16="http://schemas.microsoft.com/office/drawing/2014/main" id="{7AAEA259-4B2F-4879-8D7F-4F99D084EE3E}"/>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6D2C06F-03B9-448F-9410-3E57AD0DC35C}" type="slidenum">
              <a:rPr lang="fr-FR" altLang="fr-FR" smtClean="0"/>
              <a:pPr/>
              <a:t>29</a:t>
            </a:fld>
            <a:endParaRPr lang="fr-FR" altLang="fr-FR"/>
          </a:p>
        </p:txBody>
      </p:sp>
      <p:sp>
        <p:nvSpPr>
          <p:cNvPr id="62467" name="Rectangle 2">
            <a:extLst>
              <a:ext uri="{FF2B5EF4-FFF2-40B4-BE49-F238E27FC236}">
                <a16:creationId xmlns:a16="http://schemas.microsoft.com/office/drawing/2014/main" id="{2136FFF6-F129-4944-B385-8BBA83EA0BCC}"/>
              </a:ext>
            </a:extLst>
          </p:cNvPr>
          <p:cNvSpPr>
            <a:spLocks noGrp="1" noRot="1" noChangeAspect="1" noChangeArrowheads="1" noTextEdit="1"/>
          </p:cNvSpPr>
          <p:nvPr>
            <p:ph type="sldImg"/>
          </p:nvPr>
        </p:nvSpPr>
        <p:spPr>
          <a:ln/>
        </p:spPr>
      </p:sp>
      <p:sp>
        <p:nvSpPr>
          <p:cNvPr id="62468" name="Rectangle 3">
            <a:extLst>
              <a:ext uri="{FF2B5EF4-FFF2-40B4-BE49-F238E27FC236}">
                <a16:creationId xmlns:a16="http://schemas.microsoft.com/office/drawing/2014/main" id="{25F3607D-3013-4EDC-B71F-0B33A10A1879}"/>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a:extLst>
              <a:ext uri="{FF2B5EF4-FFF2-40B4-BE49-F238E27FC236}">
                <a16:creationId xmlns:a16="http://schemas.microsoft.com/office/drawing/2014/main" id="{FB40C36A-7AFC-4887-94BF-8F328EC618E3}"/>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C11BF23-0E13-4E5F-A8E0-BDA3A02F773A}" type="slidenum">
              <a:rPr lang="fr-FR" altLang="fr-FR" smtClean="0"/>
              <a:pPr/>
              <a:t>3</a:t>
            </a:fld>
            <a:endParaRPr lang="fr-FR" altLang="fr-FR"/>
          </a:p>
        </p:txBody>
      </p:sp>
      <p:sp>
        <p:nvSpPr>
          <p:cNvPr id="9219" name="Rectangle 2">
            <a:extLst>
              <a:ext uri="{FF2B5EF4-FFF2-40B4-BE49-F238E27FC236}">
                <a16:creationId xmlns:a16="http://schemas.microsoft.com/office/drawing/2014/main" id="{FD6B0210-9CCF-4333-961D-C0D8FF67073E}"/>
              </a:ext>
            </a:extLst>
          </p:cNvPr>
          <p:cNvSpPr>
            <a:spLocks noGrp="1" noRot="1" noChangeAspect="1" noChangeArrowheads="1" noTextEdit="1"/>
          </p:cNvSpPr>
          <p:nvPr>
            <p:ph type="sldImg"/>
          </p:nvPr>
        </p:nvSpPr>
        <p:spPr>
          <a:ln/>
        </p:spPr>
      </p:sp>
      <p:sp>
        <p:nvSpPr>
          <p:cNvPr id="9220" name="Rectangle 3">
            <a:extLst>
              <a:ext uri="{FF2B5EF4-FFF2-40B4-BE49-F238E27FC236}">
                <a16:creationId xmlns:a16="http://schemas.microsoft.com/office/drawing/2014/main" id="{4D067D0E-95DB-4A59-9D45-FCF324A2125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F4FB44FC-5E44-451D-9BCD-4BD0F3EE9C37}"/>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3307F84-6A6F-458C-AE6F-D30F0A0BE262}" type="slidenum">
              <a:rPr lang="fr-FR" altLang="fr-FR" smtClean="0"/>
              <a:pPr/>
              <a:t>30</a:t>
            </a:fld>
            <a:endParaRPr lang="fr-FR" altLang="fr-FR"/>
          </a:p>
        </p:txBody>
      </p:sp>
      <p:sp>
        <p:nvSpPr>
          <p:cNvPr id="64515" name="Rectangle 2">
            <a:extLst>
              <a:ext uri="{FF2B5EF4-FFF2-40B4-BE49-F238E27FC236}">
                <a16:creationId xmlns:a16="http://schemas.microsoft.com/office/drawing/2014/main" id="{63FE8837-AA19-4ACA-A8F1-3FE579D8E7ED}"/>
              </a:ext>
            </a:extLst>
          </p:cNvPr>
          <p:cNvSpPr>
            <a:spLocks noGrp="1" noRot="1" noChangeAspect="1" noChangeArrowheads="1" noTextEdit="1"/>
          </p:cNvSpPr>
          <p:nvPr>
            <p:ph type="sldImg"/>
          </p:nvPr>
        </p:nvSpPr>
        <p:spPr>
          <a:ln/>
        </p:spPr>
      </p:sp>
      <p:sp>
        <p:nvSpPr>
          <p:cNvPr id="64516" name="Rectangle 3">
            <a:extLst>
              <a:ext uri="{FF2B5EF4-FFF2-40B4-BE49-F238E27FC236}">
                <a16:creationId xmlns:a16="http://schemas.microsoft.com/office/drawing/2014/main" id="{0DF496BE-47D5-4ADE-937C-2B75635E5141}"/>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a:extLst>
              <a:ext uri="{FF2B5EF4-FFF2-40B4-BE49-F238E27FC236}">
                <a16:creationId xmlns:a16="http://schemas.microsoft.com/office/drawing/2014/main" id="{B84D54D0-3D45-4234-95B7-CC3A5CDE4932}"/>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2150B0E-59AC-426A-9161-36A73D707B7A}" type="slidenum">
              <a:rPr lang="fr-FR" altLang="fr-FR" smtClean="0"/>
              <a:pPr/>
              <a:t>31</a:t>
            </a:fld>
            <a:endParaRPr lang="fr-FR" altLang="fr-FR"/>
          </a:p>
        </p:txBody>
      </p:sp>
      <p:sp>
        <p:nvSpPr>
          <p:cNvPr id="66563" name="Rectangle 2">
            <a:extLst>
              <a:ext uri="{FF2B5EF4-FFF2-40B4-BE49-F238E27FC236}">
                <a16:creationId xmlns:a16="http://schemas.microsoft.com/office/drawing/2014/main" id="{4E4E8340-F5CB-4160-8E17-E137ED3AAB3C}"/>
              </a:ext>
            </a:extLst>
          </p:cNvPr>
          <p:cNvSpPr>
            <a:spLocks noGrp="1" noRot="1" noChangeAspect="1" noChangeArrowheads="1" noTextEdit="1"/>
          </p:cNvSpPr>
          <p:nvPr>
            <p:ph type="sldImg"/>
          </p:nvPr>
        </p:nvSpPr>
        <p:spPr>
          <a:ln/>
        </p:spPr>
      </p:sp>
      <p:sp>
        <p:nvSpPr>
          <p:cNvPr id="66564" name="Rectangle 3">
            <a:extLst>
              <a:ext uri="{FF2B5EF4-FFF2-40B4-BE49-F238E27FC236}">
                <a16:creationId xmlns:a16="http://schemas.microsoft.com/office/drawing/2014/main" id="{BC3D596B-6C21-4A35-B0FE-501E77A5F59C}"/>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a:extLst>
              <a:ext uri="{FF2B5EF4-FFF2-40B4-BE49-F238E27FC236}">
                <a16:creationId xmlns:a16="http://schemas.microsoft.com/office/drawing/2014/main" id="{910A6AB9-C900-4E55-A0EB-76D0F4962505}"/>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4B61F97-4519-4DC3-BBC1-D71668861F93}" type="slidenum">
              <a:rPr lang="fr-FR" altLang="fr-FR" smtClean="0"/>
              <a:pPr/>
              <a:t>32</a:t>
            </a:fld>
            <a:endParaRPr lang="fr-FR" altLang="fr-FR"/>
          </a:p>
        </p:txBody>
      </p:sp>
      <p:sp>
        <p:nvSpPr>
          <p:cNvPr id="68611" name="Rectangle 7">
            <a:extLst>
              <a:ext uri="{FF2B5EF4-FFF2-40B4-BE49-F238E27FC236}">
                <a16:creationId xmlns:a16="http://schemas.microsoft.com/office/drawing/2014/main" id="{73F80298-5F99-4A9E-8986-52EB5CB67018}"/>
              </a:ext>
            </a:extLst>
          </p:cNvPr>
          <p:cNvSpPr txBox="1">
            <a:spLocks noGrp="1" noChangeArrowheads="1"/>
          </p:cNvSpPr>
          <p:nvPr/>
        </p:nvSpPr>
        <p:spPr bwMode="auto">
          <a:xfrm>
            <a:off x="3849688" y="9378950"/>
            <a:ext cx="294640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B5D8D960-F17F-47DA-9C8E-445A0B99AD40}" type="slidenum">
              <a:rPr lang="en-US" altLang="fr-FR" sz="1200"/>
              <a:pPr algn="r" eaLnBrk="1" hangingPunct="1"/>
              <a:t>32</a:t>
            </a:fld>
            <a:endParaRPr lang="en-US" altLang="fr-FR" sz="1200"/>
          </a:p>
        </p:txBody>
      </p:sp>
      <p:sp>
        <p:nvSpPr>
          <p:cNvPr id="68612" name="Rectangle 2">
            <a:extLst>
              <a:ext uri="{FF2B5EF4-FFF2-40B4-BE49-F238E27FC236}">
                <a16:creationId xmlns:a16="http://schemas.microsoft.com/office/drawing/2014/main" id="{486F7F22-1DF0-49C8-B7F7-6E0D9530647E}"/>
              </a:ext>
            </a:extLst>
          </p:cNvPr>
          <p:cNvSpPr>
            <a:spLocks noGrp="1" noRot="1" noChangeAspect="1" noChangeArrowheads="1" noTextEdit="1"/>
          </p:cNvSpPr>
          <p:nvPr>
            <p:ph type="sldImg"/>
          </p:nvPr>
        </p:nvSpPr>
        <p:spPr>
          <a:ln/>
        </p:spPr>
      </p:sp>
      <p:sp>
        <p:nvSpPr>
          <p:cNvPr id="68613" name="Rectangle 3">
            <a:extLst>
              <a:ext uri="{FF2B5EF4-FFF2-40B4-BE49-F238E27FC236}">
                <a16:creationId xmlns:a16="http://schemas.microsoft.com/office/drawing/2014/main" id="{DCD8EF3D-1BEC-42D5-AC23-E55FE6EA78AD}"/>
              </a:ext>
            </a:extLst>
          </p:cNvPr>
          <p:cNvSpPr>
            <a:spLocks noGrp="1" noChangeArrowheads="1"/>
          </p:cNvSpPr>
          <p:nvPr>
            <p:ph type="body" idx="1"/>
          </p:nvPr>
        </p:nvSpPr>
        <p:spPr>
          <a:xfrm>
            <a:off x="906463" y="4691063"/>
            <a:ext cx="4984750" cy="44434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lnSpc>
                <a:spcPct val="80000"/>
              </a:lnSpc>
            </a:pPr>
            <a:r>
              <a:rPr lang="fr-FR" altLang="fr-FR" sz="800" b="1"/>
              <a:t>Formul</a:t>
            </a:r>
            <a:r>
              <a:rPr lang="en-US" altLang="fr-FR" sz="800" b="1"/>
              <a:t>ation</a:t>
            </a:r>
            <a:r>
              <a:rPr lang="fr-FR" altLang="fr-FR" sz="800" b="1"/>
              <a:t> </a:t>
            </a:r>
            <a:r>
              <a:rPr lang="en-US" altLang="fr-FR" sz="800" b="1"/>
              <a:t>d</a:t>
            </a:r>
            <a:r>
              <a:rPr lang="fr-FR" altLang="fr-FR" sz="800" b="1"/>
              <a:t>es objectifs</a:t>
            </a:r>
          </a:p>
          <a:p>
            <a:pPr lvl="2" eaLnBrk="1" hangingPunct="1">
              <a:lnSpc>
                <a:spcPct val="80000"/>
              </a:lnSpc>
              <a:buFontTx/>
              <a:buChar char="•"/>
            </a:pPr>
            <a:r>
              <a:rPr lang="en-US" altLang="fr-FR" sz="800"/>
              <a:t>Objectifs décrivent la situation escomptée à la fin de la mise en oeuvre</a:t>
            </a:r>
          </a:p>
          <a:p>
            <a:pPr lvl="2" eaLnBrk="1" hangingPunct="1">
              <a:lnSpc>
                <a:spcPct val="80000"/>
              </a:lnSpc>
              <a:buFontTx/>
              <a:buChar char="•"/>
            </a:pPr>
            <a:r>
              <a:rPr lang="en-US" altLang="fr-FR" sz="800"/>
              <a:t>Ils doivent être </a:t>
            </a:r>
          </a:p>
          <a:p>
            <a:pPr lvl="3" eaLnBrk="1" hangingPunct="1">
              <a:lnSpc>
                <a:spcPct val="80000"/>
              </a:lnSpc>
              <a:buFontTx/>
              <a:buChar char="•"/>
            </a:pPr>
            <a:r>
              <a:rPr lang="en-US" altLang="fr-FR" sz="800"/>
              <a:t>S = spécifique</a:t>
            </a:r>
          </a:p>
          <a:p>
            <a:pPr lvl="3" eaLnBrk="1" hangingPunct="1">
              <a:lnSpc>
                <a:spcPct val="80000"/>
              </a:lnSpc>
              <a:buFontTx/>
              <a:buChar char="•"/>
            </a:pPr>
            <a:r>
              <a:rPr lang="en-US" altLang="fr-FR" sz="800"/>
              <a:t>M = mésurable</a:t>
            </a:r>
          </a:p>
          <a:p>
            <a:pPr lvl="3" eaLnBrk="1" hangingPunct="1">
              <a:lnSpc>
                <a:spcPct val="80000"/>
              </a:lnSpc>
              <a:buFontTx/>
              <a:buChar char="•"/>
            </a:pPr>
            <a:r>
              <a:rPr lang="en-US" altLang="fr-FR" sz="800"/>
              <a:t>A = adapté</a:t>
            </a:r>
          </a:p>
          <a:p>
            <a:pPr lvl="3" eaLnBrk="1" hangingPunct="1">
              <a:lnSpc>
                <a:spcPct val="80000"/>
              </a:lnSpc>
              <a:buFontTx/>
              <a:buChar char="•"/>
            </a:pPr>
            <a:r>
              <a:rPr lang="en-US" altLang="fr-FR" sz="800"/>
              <a:t>R = réaliste</a:t>
            </a:r>
          </a:p>
          <a:p>
            <a:pPr lvl="3" eaLnBrk="1" hangingPunct="1">
              <a:lnSpc>
                <a:spcPct val="80000"/>
              </a:lnSpc>
              <a:buFontTx/>
              <a:buChar char="•"/>
            </a:pPr>
            <a:r>
              <a:rPr lang="en-US" altLang="fr-FR" sz="800"/>
              <a:t>T = temporel</a:t>
            </a:r>
            <a:endParaRPr lang="fr-FR" altLang="fr-FR" sz="800"/>
          </a:p>
          <a:p>
            <a:pPr eaLnBrk="1" hangingPunct="1">
              <a:lnSpc>
                <a:spcPct val="80000"/>
              </a:lnSpc>
            </a:pPr>
            <a:endParaRPr lang="fr-FR" altLang="fr-FR" sz="800" b="1"/>
          </a:p>
          <a:p>
            <a:pPr eaLnBrk="1" hangingPunct="1">
              <a:lnSpc>
                <a:spcPct val="80000"/>
              </a:lnSpc>
            </a:pPr>
            <a:r>
              <a:rPr lang="en-US" altLang="fr-FR" sz="700" b="1"/>
              <a:t>Définition des cibles pour l’atteinte des objectifs</a:t>
            </a:r>
          </a:p>
          <a:p>
            <a:pPr lvl="2" eaLnBrk="1" hangingPunct="1">
              <a:lnSpc>
                <a:spcPct val="80000"/>
              </a:lnSpc>
              <a:buFontTx/>
              <a:buChar char="•"/>
            </a:pPr>
            <a:r>
              <a:rPr lang="en-US" altLang="fr-FR" sz="800">
                <a:solidFill>
                  <a:srgbClr val="0000FF"/>
                </a:solidFill>
              </a:rPr>
              <a:t>Cible</a:t>
            </a:r>
            <a:r>
              <a:rPr lang="en-US" altLang="fr-FR" sz="800"/>
              <a:t>: Niveau de performance de service que l’on souhaite atteindre à la fin de chaque année</a:t>
            </a:r>
          </a:p>
          <a:p>
            <a:pPr lvl="2" eaLnBrk="1" hangingPunct="1">
              <a:lnSpc>
                <a:spcPct val="80000"/>
              </a:lnSpc>
              <a:buFontTx/>
              <a:buChar char="•"/>
            </a:pPr>
            <a:r>
              <a:rPr lang="en-US" altLang="fr-FR" sz="800"/>
              <a:t>Nécessite une stratégie globale:</a:t>
            </a:r>
          </a:p>
          <a:p>
            <a:pPr lvl="3" eaLnBrk="1" hangingPunct="1">
              <a:lnSpc>
                <a:spcPct val="80000"/>
              </a:lnSpc>
              <a:buFontTx/>
              <a:buChar char="•"/>
            </a:pPr>
            <a:r>
              <a:rPr lang="en-US" altLang="fr-FR" sz="800"/>
              <a:t>Recenser les stratégies /les services offerts par le district actuellement</a:t>
            </a:r>
          </a:p>
          <a:p>
            <a:pPr lvl="3" eaLnBrk="1" hangingPunct="1">
              <a:lnSpc>
                <a:spcPct val="80000"/>
              </a:lnSpc>
              <a:buFontTx/>
              <a:buChar char="•"/>
            </a:pPr>
            <a:r>
              <a:rPr lang="en-US" altLang="fr-FR" sz="800"/>
              <a:t>Analyser les forces et les faiblesses des stratégies SSR actuelles</a:t>
            </a:r>
          </a:p>
          <a:p>
            <a:pPr lvl="3" eaLnBrk="1" hangingPunct="1">
              <a:lnSpc>
                <a:spcPct val="80000"/>
              </a:lnSpc>
              <a:buFontTx/>
              <a:buChar char="•"/>
            </a:pPr>
            <a:r>
              <a:rPr lang="en-US" altLang="fr-FR" sz="800"/>
              <a:t>Identifier ce qui pourrait être amélioré</a:t>
            </a:r>
            <a:endParaRPr lang="fr-FR" altLang="fr-FR" sz="800"/>
          </a:p>
          <a:p>
            <a:pPr eaLnBrk="1" hangingPunct="1">
              <a:lnSpc>
                <a:spcPct val="80000"/>
              </a:lnSpc>
            </a:pPr>
            <a:endParaRPr lang="fr-FR" altLang="fr-FR" sz="700"/>
          </a:p>
          <a:p>
            <a:pPr eaLnBrk="1" hangingPunct="1">
              <a:lnSpc>
                <a:spcPct val="80000"/>
              </a:lnSpc>
            </a:pPr>
            <a:r>
              <a:rPr lang="en-US" altLang="fr-FR" sz="700" b="1"/>
              <a:t>Priorisation et choix des stratégies</a:t>
            </a:r>
          </a:p>
          <a:p>
            <a:pPr lvl="2" eaLnBrk="1" hangingPunct="1">
              <a:lnSpc>
                <a:spcPct val="80000"/>
              </a:lnSpc>
              <a:buFontTx/>
              <a:buChar char="•"/>
            </a:pPr>
            <a:r>
              <a:rPr lang="en-US" altLang="fr-FR" sz="800"/>
              <a:t>Favoriser les stratégies pour lesquelles les ressources existent ou sont faciles à mobiliser</a:t>
            </a:r>
          </a:p>
          <a:p>
            <a:pPr lvl="2" eaLnBrk="1" hangingPunct="1">
              <a:lnSpc>
                <a:spcPct val="80000"/>
              </a:lnSpc>
              <a:buFontTx/>
              <a:buChar char="•"/>
            </a:pPr>
            <a:r>
              <a:rPr lang="en-US" altLang="fr-FR" sz="800"/>
              <a:t>Quelques interrogations</a:t>
            </a:r>
          </a:p>
          <a:p>
            <a:pPr lvl="3" eaLnBrk="1" hangingPunct="1">
              <a:lnSpc>
                <a:spcPct val="80000"/>
              </a:lnSpc>
              <a:buFontTx/>
              <a:buChar char="•"/>
            </a:pPr>
            <a:r>
              <a:rPr lang="en-US" altLang="fr-FR" sz="800"/>
              <a:t>Quelles stratégies peuvent être mises en place avec les ressources existentes?</a:t>
            </a:r>
          </a:p>
          <a:p>
            <a:pPr lvl="3" eaLnBrk="1" hangingPunct="1">
              <a:lnSpc>
                <a:spcPct val="80000"/>
              </a:lnSpc>
              <a:buFontTx/>
              <a:buChar char="•"/>
            </a:pPr>
            <a:r>
              <a:rPr lang="en-US" altLang="fr-FR" sz="800"/>
              <a:t>Quelles stratégies nécessitent des implications extérieures aisées à mobiliser?</a:t>
            </a:r>
          </a:p>
          <a:p>
            <a:pPr lvl="3" eaLnBrk="1" hangingPunct="1">
              <a:lnSpc>
                <a:spcPct val="80000"/>
              </a:lnSpc>
              <a:buFontTx/>
              <a:buChar char="•"/>
            </a:pPr>
            <a:r>
              <a:rPr lang="en-US" altLang="fr-FR" sz="800"/>
              <a:t>Quelles stratégies nécessitent des implications de la part de partenaires?</a:t>
            </a:r>
          </a:p>
          <a:p>
            <a:pPr lvl="1" eaLnBrk="1" hangingPunct="1">
              <a:lnSpc>
                <a:spcPct val="80000"/>
              </a:lnSpc>
            </a:pPr>
            <a:r>
              <a:rPr lang="en-US" altLang="fr-FR" sz="800"/>
              <a:t>…</a:t>
            </a:r>
          </a:p>
          <a:p>
            <a:pPr eaLnBrk="1" hangingPunct="1">
              <a:lnSpc>
                <a:spcPct val="80000"/>
              </a:lnSpc>
            </a:pPr>
            <a:r>
              <a:rPr lang="en-US" altLang="fr-FR" sz="800" b="1"/>
              <a:t>Elaboration du plan d’action</a:t>
            </a:r>
          </a:p>
          <a:p>
            <a:pPr lvl="2" eaLnBrk="1" hangingPunct="1">
              <a:lnSpc>
                <a:spcPct val="80000"/>
              </a:lnSpc>
              <a:buFontTx/>
              <a:buChar char="•"/>
            </a:pPr>
            <a:r>
              <a:rPr lang="en-US" altLang="fr-FR" sz="800"/>
              <a:t>Liste les activités, les responsables, les périodes d’exécution</a:t>
            </a:r>
          </a:p>
          <a:p>
            <a:pPr lvl="2" eaLnBrk="1" hangingPunct="1">
              <a:lnSpc>
                <a:spcPct val="80000"/>
              </a:lnSpc>
              <a:buFontTx/>
              <a:buChar char="•"/>
            </a:pPr>
            <a:r>
              <a:rPr lang="en-US" altLang="fr-FR" sz="800"/>
              <a:t>Activités de formation et d’apprentissage</a:t>
            </a:r>
          </a:p>
          <a:p>
            <a:pPr lvl="2" eaLnBrk="1" hangingPunct="1">
              <a:lnSpc>
                <a:spcPct val="80000"/>
              </a:lnSpc>
              <a:buFontTx/>
              <a:buChar char="•"/>
            </a:pPr>
            <a:r>
              <a:rPr lang="en-US" altLang="fr-FR" sz="800"/>
              <a:t>Approvisionnement en produits SSR et équipement</a:t>
            </a:r>
          </a:p>
          <a:p>
            <a:pPr lvl="2" eaLnBrk="1" hangingPunct="1">
              <a:lnSpc>
                <a:spcPct val="80000"/>
              </a:lnSpc>
              <a:buFontTx/>
              <a:buChar char="•"/>
            </a:pPr>
            <a:r>
              <a:rPr lang="en-US" altLang="fr-FR" sz="800"/>
              <a:t>Supervision </a:t>
            </a:r>
          </a:p>
          <a:p>
            <a:pPr lvl="2" eaLnBrk="1" hangingPunct="1">
              <a:lnSpc>
                <a:spcPct val="80000"/>
              </a:lnSpc>
              <a:buFontTx/>
              <a:buChar char="•"/>
            </a:pPr>
            <a:r>
              <a:rPr lang="en-US" altLang="fr-FR" sz="800"/>
              <a:t>Budget </a:t>
            </a:r>
            <a:endParaRPr lang="fr-FR" altLang="fr-FR" sz="800"/>
          </a:p>
          <a:p>
            <a:pPr eaLnBrk="1" hangingPunct="1">
              <a:lnSpc>
                <a:spcPct val="80000"/>
              </a:lnSpc>
            </a:pPr>
            <a:endParaRPr lang="fr-FR" altLang="fr-FR" sz="700"/>
          </a:p>
          <a:p>
            <a:pPr eaLnBrk="1" hangingPunct="1">
              <a:lnSpc>
                <a:spcPct val="80000"/>
              </a:lnSpc>
            </a:pPr>
            <a:endParaRPr lang="fr-FR" altLang="fr-FR" sz="70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a:extLst>
              <a:ext uri="{FF2B5EF4-FFF2-40B4-BE49-F238E27FC236}">
                <a16:creationId xmlns:a16="http://schemas.microsoft.com/office/drawing/2014/main" id="{3D341018-ABD9-4719-9ECA-DA74E9B40DE0}"/>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2ABB938-3C01-4391-908E-88C2D0C57B21}" type="slidenum">
              <a:rPr lang="fr-FR" altLang="fr-FR" smtClean="0"/>
              <a:pPr/>
              <a:t>33</a:t>
            </a:fld>
            <a:endParaRPr lang="fr-FR" altLang="fr-FR"/>
          </a:p>
        </p:txBody>
      </p:sp>
      <p:sp>
        <p:nvSpPr>
          <p:cNvPr id="70659" name="Rectangle 2">
            <a:extLst>
              <a:ext uri="{FF2B5EF4-FFF2-40B4-BE49-F238E27FC236}">
                <a16:creationId xmlns:a16="http://schemas.microsoft.com/office/drawing/2014/main" id="{51A1A7BE-116A-48C0-9353-548BDAE2433C}"/>
              </a:ext>
            </a:extLst>
          </p:cNvPr>
          <p:cNvSpPr>
            <a:spLocks noGrp="1" noRot="1" noChangeAspect="1" noChangeArrowheads="1" noTextEdit="1"/>
          </p:cNvSpPr>
          <p:nvPr>
            <p:ph type="sldImg"/>
          </p:nvPr>
        </p:nvSpPr>
        <p:spPr>
          <a:ln/>
        </p:spPr>
      </p:sp>
      <p:sp>
        <p:nvSpPr>
          <p:cNvPr id="70660" name="Rectangle 3">
            <a:extLst>
              <a:ext uri="{FF2B5EF4-FFF2-40B4-BE49-F238E27FC236}">
                <a16:creationId xmlns:a16="http://schemas.microsoft.com/office/drawing/2014/main" id="{1E71FFB1-F7C6-4B97-B152-FFB8A611879E}"/>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a:extLst>
              <a:ext uri="{FF2B5EF4-FFF2-40B4-BE49-F238E27FC236}">
                <a16:creationId xmlns:a16="http://schemas.microsoft.com/office/drawing/2014/main" id="{6F5396CD-E725-432F-AF8E-47DA5AF99120}"/>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62FDA2B-96D6-4923-9953-99D54EE60542}" type="slidenum">
              <a:rPr lang="fr-FR" altLang="fr-FR" smtClean="0"/>
              <a:pPr/>
              <a:t>34</a:t>
            </a:fld>
            <a:endParaRPr lang="fr-FR" altLang="fr-FR"/>
          </a:p>
        </p:txBody>
      </p:sp>
      <p:sp>
        <p:nvSpPr>
          <p:cNvPr id="72707" name="Rectangle 2">
            <a:extLst>
              <a:ext uri="{FF2B5EF4-FFF2-40B4-BE49-F238E27FC236}">
                <a16:creationId xmlns:a16="http://schemas.microsoft.com/office/drawing/2014/main" id="{57EB13BE-FEFA-4882-8ABE-EF92F8BD8E5D}"/>
              </a:ext>
            </a:extLst>
          </p:cNvPr>
          <p:cNvSpPr>
            <a:spLocks noGrp="1" noRot="1" noChangeAspect="1" noChangeArrowheads="1" noTextEdit="1"/>
          </p:cNvSpPr>
          <p:nvPr>
            <p:ph type="sldImg"/>
          </p:nvPr>
        </p:nvSpPr>
        <p:spPr>
          <a:ln/>
        </p:spPr>
      </p:sp>
      <p:sp>
        <p:nvSpPr>
          <p:cNvPr id="72708" name="Rectangle 3">
            <a:extLst>
              <a:ext uri="{FF2B5EF4-FFF2-40B4-BE49-F238E27FC236}">
                <a16:creationId xmlns:a16="http://schemas.microsoft.com/office/drawing/2014/main" id="{F0D4DD7F-8054-48AE-884F-3FA1DE1F2A5A}"/>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a:extLst>
              <a:ext uri="{FF2B5EF4-FFF2-40B4-BE49-F238E27FC236}">
                <a16:creationId xmlns:a16="http://schemas.microsoft.com/office/drawing/2014/main" id="{DE98E9AF-951C-4B18-A5E8-EBAA7EF40B53}"/>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43DA9D1-4932-485E-82EE-145D58731AF8}" type="slidenum">
              <a:rPr lang="fr-FR" altLang="fr-FR" smtClean="0"/>
              <a:pPr/>
              <a:t>35</a:t>
            </a:fld>
            <a:endParaRPr lang="fr-FR" altLang="fr-FR"/>
          </a:p>
        </p:txBody>
      </p:sp>
      <p:sp>
        <p:nvSpPr>
          <p:cNvPr id="74755" name="Rectangle 2">
            <a:extLst>
              <a:ext uri="{FF2B5EF4-FFF2-40B4-BE49-F238E27FC236}">
                <a16:creationId xmlns:a16="http://schemas.microsoft.com/office/drawing/2014/main" id="{35356500-6881-444C-83D5-5CCCB26C2CE2}"/>
              </a:ext>
            </a:extLst>
          </p:cNvPr>
          <p:cNvSpPr>
            <a:spLocks noGrp="1" noRot="1" noChangeAspect="1" noChangeArrowheads="1" noTextEdit="1"/>
          </p:cNvSpPr>
          <p:nvPr>
            <p:ph type="sldImg"/>
          </p:nvPr>
        </p:nvSpPr>
        <p:spPr>
          <a:ln/>
        </p:spPr>
      </p:sp>
      <p:sp>
        <p:nvSpPr>
          <p:cNvPr id="74756" name="Rectangle 3">
            <a:extLst>
              <a:ext uri="{FF2B5EF4-FFF2-40B4-BE49-F238E27FC236}">
                <a16:creationId xmlns:a16="http://schemas.microsoft.com/office/drawing/2014/main" id="{7E09C9C8-D8FC-4ECB-8E24-D0AEA741315D}"/>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a:extLst>
              <a:ext uri="{FF2B5EF4-FFF2-40B4-BE49-F238E27FC236}">
                <a16:creationId xmlns:a16="http://schemas.microsoft.com/office/drawing/2014/main" id="{1354252A-A70A-4614-86C9-C9F02842C83B}"/>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CA5BAC8-715C-480D-80A9-BFDD2657073C}" type="slidenum">
              <a:rPr lang="fr-FR" altLang="fr-FR" smtClean="0"/>
              <a:pPr/>
              <a:t>36</a:t>
            </a:fld>
            <a:endParaRPr lang="fr-FR" altLang="fr-FR"/>
          </a:p>
        </p:txBody>
      </p:sp>
      <p:sp>
        <p:nvSpPr>
          <p:cNvPr id="76803" name="Rectangle 7">
            <a:extLst>
              <a:ext uri="{FF2B5EF4-FFF2-40B4-BE49-F238E27FC236}">
                <a16:creationId xmlns:a16="http://schemas.microsoft.com/office/drawing/2014/main" id="{4EE106CD-011E-4F2F-963C-CD66CCD7D4F6}"/>
              </a:ext>
            </a:extLst>
          </p:cNvPr>
          <p:cNvSpPr txBox="1">
            <a:spLocks noGrp="1" noChangeArrowheads="1"/>
          </p:cNvSpPr>
          <p:nvPr/>
        </p:nvSpPr>
        <p:spPr bwMode="auto">
          <a:xfrm>
            <a:off x="3849688" y="9378950"/>
            <a:ext cx="294640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FB0DFC61-33B1-4874-94F4-7250DB1A8D4A}" type="slidenum">
              <a:rPr lang="en-US" altLang="fr-FR" sz="1200"/>
              <a:pPr algn="r" eaLnBrk="1" hangingPunct="1"/>
              <a:t>36</a:t>
            </a:fld>
            <a:endParaRPr lang="en-US" altLang="fr-FR" sz="1200"/>
          </a:p>
        </p:txBody>
      </p:sp>
      <p:sp>
        <p:nvSpPr>
          <p:cNvPr id="76804" name="Rectangle 2">
            <a:extLst>
              <a:ext uri="{FF2B5EF4-FFF2-40B4-BE49-F238E27FC236}">
                <a16:creationId xmlns:a16="http://schemas.microsoft.com/office/drawing/2014/main" id="{C737750F-1694-4184-AFDB-67D38DCD4589}"/>
              </a:ext>
            </a:extLst>
          </p:cNvPr>
          <p:cNvSpPr>
            <a:spLocks noGrp="1" noRot="1" noChangeAspect="1" noChangeArrowheads="1" noTextEdit="1"/>
          </p:cNvSpPr>
          <p:nvPr>
            <p:ph type="sldImg"/>
          </p:nvPr>
        </p:nvSpPr>
        <p:spPr>
          <a:ln/>
        </p:spPr>
      </p:sp>
      <p:sp>
        <p:nvSpPr>
          <p:cNvPr id="76805" name="Rectangle 3">
            <a:extLst>
              <a:ext uri="{FF2B5EF4-FFF2-40B4-BE49-F238E27FC236}">
                <a16:creationId xmlns:a16="http://schemas.microsoft.com/office/drawing/2014/main" id="{0475D428-3960-4D8F-99DF-CB887F3834BA}"/>
              </a:ext>
            </a:extLst>
          </p:cNvPr>
          <p:cNvSpPr>
            <a:spLocks noGrp="1" noChangeArrowheads="1"/>
          </p:cNvSpPr>
          <p:nvPr>
            <p:ph type="body" idx="1"/>
          </p:nvPr>
        </p:nvSpPr>
        <p:spPr>
          <a:xfrm>
            <a:off x="906463" y="4691063"/>
            <a:ext cx="4984750" cy="44434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altLang="fr-FR"/>
              <a:t>La qualité implique </a:t>
            </a:r>
          </a:p>
          <a:p>
            <a:pPr lvl="1" eaLnBrk="1" hangingPunct="1"/>
            <a:r>
              <a:rPr lang="en-US" altLang="fr-FR"/>
              <a:t>des services conviviaux, prenant en compte </a:t>
            </a:r>
          </a:p>
          <a:p>
            <a:pPr lvl="1" eaLnBrk="1" hangingPunct="1"/>
            <a:r>
              <a:rPr lang="en-US" altLang="fr-FR"/>
              <a:t>le contexte social, </a:t>
            </a:r>
          </a:p>
          <a:p>
            <a:pPr lvl="1" eaLnBrk="1" hangingPunct="1"/>
            <a:r>
              <a:rPr lang="en-US" altLang="fr-FR"/>
              <a:t>le genre, </a:t>
            </a:r>
          </a:p>
          <a:p>
            <a:pPr lvl="1" eaLnBrk="1" hangingPunct="1"/>
            <a:r>
              <a:rPr lang="en-US" altLang="fr-FR"/>
              <a:t>les questions relatives au cycle de vie</a:t>
            </a:r>
          </a:p>
          <a:p>
            <a:pPr eaLnBrk="1" hangingPunct="1"/>
            <a:endParaRPr lang="fr-FR" altLang="fr-F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a:extLst>
              <a:ext uri="{FF2B5EF4-FFF2-40B4-BE49-F238E27FC236}">
                <a16:creationId xmlns:a16="http://schemas.microsoft.com/office/drawing/2014/main" id="{7542AE10-3095-4AD0-944E-5ED1B377A0FF}"/>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9D0E72B-3DE9-4B52-8919-06198C721DDF}" type="slidenum">
              <a:rPr lang="fr-FR" altLang="fr-FR" smtClean="0"/>
              <a:pPr/>
              <a:t>37</a:t>
            </a:fld>
            <a:endParaRPr lang="fr-FR" altLang="fr-FR"/>
          </a:p>
        </p:txBody>
      </p:sp>
      <p:sp>
        <p:nvSpPr>
          <p:cNvPr id="78851" name="Rectangle 7">
            <a:extLst>
              <a:ext uri="{FF2B5EF4-FFF2-40B4-BE49-F238E27FC236}">
                <a16:creationId xmlns:a16="http://schemas.microsoft.com/office/drawing/2014/main" id="{58849476-3F91-48F0-BF5C-E090E1CC4349}"/>
              </a:ext>
            </a:extLst>
          </p:cNvPr>
          <p:cNvSpPr txBox="1">
            <a:spLocks noGrp="1" noChangeArrowheads="1"/>
          </p:cNvSpPr>
          <p:nvPr/>
        </p:nvSpPr>
        <p:spPr bwMode="auto">
          <a:xfrm>
            <a:off x="3849688" y="9378950"/>
            <a:ext cx="294640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2F75BE91-43FF-4B50-8969-20B345661CE2}" type="slidenum">
              <a:rPr lang="en-US" altLang="fr-FR" sz="1200"/>
              <a:pPr algn="r" eaLnBrk="1" hangingPunct="1"/>
              <a:t>37</a:t>
            </a:fld>
            <a:endParaRPr lang="en-US" altLang="fr-FR" sz="1200"/>
          </a:p>
        </p:txBody>
      </p:sp>
      <p:sp>
        <p:nvSpPr>
          <p:cNvPr id="78852" name="Rectangle 2">
            <a:extLst>
              <a:ext uri="{FF2B5EF4-FFF2-40B4-BE49-F238E27FC236}">
                <a16:creationId xmlns:a16="http://schemas.microsoft.com/office/drawing/2014/main" id="{CF11E1B5-F073-43FB-90F2-07C25FDA9EC7}"/>
              </a:ext>
            </a:extLst>
          </p:cNvPr>
          <p:cNvSpPr>
            <a:spLocks noGrp="1" noRot="1" noChangeAspect="1" noChangeArrowheads="1" noTextEdit="1"/>
          </p:cNvSpPr>
          <p:nvPr>
            <p:ph type="sldImg"/>
          </p:nvPr>
        </p:nvSpPr>
        <p:spPr>
          <a:ln/>
        </p:spPr>
      </p:sp>
      <p:sp>
        <p:nvSpPr>
          <p:cNvPr id="78853" name="Rectangle 3">
            <a:extLst>
              <a:ext uri="{FF2B5EF4-FFF2-40B4-BE49-F238E27FC236}">
                <a16:creationId xmlns:a16="http://schemas.microsoft.com/office/drawing/2014/main" id="{27A0C59A-C64A-476A-B355-48B15C48EEC7}"/>
              </a:ext>
            </a:extLst>
          </p:cNvPr>
          <p:cNvSpPr>
            <a:spLocks noGrp="1" noChangeArrowheads="1"/>
          </p:cNvSpPr>
          <p:nvPr>
            <p:ph type="body" idx="1"/>
          </p:nvPr>
        </p:nvSpPr>
        <p:spPr>
          <a:xfrm>
            <a:off x="906463" y="4691063"/>
            <a:ext cx="4984750" cy="44434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altLang="fr-FR" b="1"/>
              <a:t>Décision éclairée des patients grâce à un counseling et IEC de qualité</a:t>
            </a:r>
          </a:p>
          <a:p>
            <a:pPr eaLnBrk="1" hangingPunct="1"/>
            <a:r>
              <a:rPr lang="fr-FR" altLang="fr-FR" b="1"/>
              <a:t> </a:t>
            </a:r>
            <a:r>
              <a:rPr lang="fr-FR" altLang="fr-FR"/>
              <a:t>Au-delà de la décision éclairée, les activités d’IEC devraient être conduites dans la communauté afin de renforcer la demande de service. </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a:extLst>
              <a:ext uri="{FF2B5EF4-FFF2-40B4-BE49-F238E27FC236}">
                <a16:creationId xmlns:a16="http://schemas.microsoft.com/office/drawing/2014/main" id="{4F9E4548-F28D-4B60-AEE7-698A774A4C9D}"/>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0FED95A-A588-4FAE-BF2F-549B7CAB3212}" type="slidenum">
              <a:rPr lang="fr-FR" altLang="fr-FR" smtClean="0"/>
              <a:pPr/>
              <a:t>38</a:t>
            </a:fld>
            <a:endParaRPr lang="fr-FR" altLang="fr-FR"/>
          </a:p>
        </p:txBody>
      </p:sp>
      <p:sp>
        <p:nvSpPr>
          <p:cNvPr id="80899" name="Rectangle 7">
            <a:extLst>
              <a:ext uri="{FF2B5EF4-FFF2-40B4-BE49-F238E27FC236}">
                <a16:creationId xmlns:a16="http://schemas.microsoft.com/office/drawing/2014/main" id="{DE39E127-6D88-4BCF-963F-4433B690F397}"/>
              </a:ext>
            </a:extLst>
          </p:cNvPr>
          <p:cNvSpPr txBox="1">
            <a:spLocks noGrp="1" noChangeArrowheads="1"/>
          </p:cNvSpPr>
          <p:nvPr/>
        </p:nvSpPr>
        <p:spPr bwMode="auto">
          <a:xfrm>
            <a:off x="3849688" y="9378950"/>
            <a:ext cx="294640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48109C69-AE99-47B6-A27F-C4F4E980A038}" type="slidenum">
              <a:rPr lang="en-US" altLang="fr-FR" sz="1200"/>
              <a:pPr algn="r" eaLnBrk="1" hangingPunct="1"/>
              <a:t>38</a:t>
            </a:fld>
            <a:endParaRPr lang="en-US" altLang="fr-FR" sz="1200"/>
          </a:p>
        </p:txBody>
      </p:sp>
      <p:sp>
        <p:nvSpPr>
          <p:cNvPr id="80900" name="Rectangle 2">
            <a:extLst>
              <a:ext uri="{FF2B5EF4-FFF2-40B4-BE49-F238E27FC236}">
                <a16:creationId xmlns:a16="http://schemas.microsoft.com/office/drawing/2014/main" id="{EA323771-D6BF-412D-8983-D440C1FFBF32}"/>
              </a:ext>
            </a:extLst>
          </p:cNvPr>
          <p:cNvSpPr>
            <a:spLocks noGrp="1" noRot="1" noChangeAspect="1" noChangeArrowheads="1" noTextEdit="1"/>
          </p:cNvSpPr>
          <p:nvPr>
            <p:ph type="sldImg"/>
          </p:nvPr>
        </p:nvSpPr>
        <p:spPr>
          <a:ln/>
        </p:spPr>
      </p:sp>
      <p:sp>
        <p:nvSpPr>
          <p:cNvPr id="80901" name="Rectangle 3">
            <a:extLst>
              <a:ext uri="{FF2B5EF4-FFF2-40B4-BE49-F238E27FC236}">
                <a16:creationId xmlns:a16="http://schemas.microsoft.com/office/drawing/2014/main" id="{38D2ED3F-34DC-4B82-A107-422B50A069BF}"/>
              </a:ext>
            </a:extLst>
          </p:cNvPr>
          <p:cNvSpPr>
            <a:spLocks noGrp="1" noChangeArrowheads="1"/>
          </p:cNvSpPr>
          <p:nvPr>
            <p:ph type="body" idx="1"/>
          </p:nvPr>
        </p:nvSpPr>
        <p:spPr>
          <a:xfrm>
            <a:off x="906463" y="4691063"/>
            <a:ext cx="4984750" cy="44434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altLang="fr-FR" b="1"/>
              <a:t>Décision éclairée des patients grâce à un counseling et IEC de qualité</a:t>
            </a:r>
          </a:p>
          <a:p>
            <a:pPr eaLnBrk="1" hangingPunct="1"/>
            <a:r>
              <a:rPr lang="fr-FR" altLang="fr-FR" b="1"/>
              <a:t> </a:t>
            </a:r>
            <a:r>
              <a:rPr lang="fr-FR" altLang="fr-FR"/>
              <a:t>Au-delà de la décision éclairée, les activités d’IEC devraient être conduites dans la communauté afin de renforcer la demande de service. </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a:extLst>
              <a:ext uri="{FF2B5EF4-FFF2-40B4-BE49-F238E27FC236}">
                <a16:creationId xmlns:a16="http://schemas.microsoft.com/office/drawing/2014/main" id="{0BF6F13A-75F8-45D0-A445-D2A320FE08D3}"/>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E88DEC2-4631-4D57-BEE4-D5D492A2161E}" type="slidenum">
              <a:rPr lang="fr-FR" altLang="fr-FR" smtClean="0"/>
              <a:pPr/>
              <a:t>39</a:t>
            </a:fld>
            <a:endParaRPr lang="fr-FR" altLang="fr-FR"/>
          </a:p>
        </p:txBody>
      </p:sp>
      <p:sp>
        <p:nvSpPr>
          <p:cNvPr id="82947" name="Rectangle 2">
            <a:extLst>
              <a:ext uri="{FF2B5EF4-FFF2-40B4-BE49-F238E27FC236}">
                <a16:creationId xmlns:a16="http://schemas.microsoft.com/office/drawing/2014/main" id="{D5C3BCE3-819A-45D8-A44D-E440FEC02EA5}"/>
              </a:ext>
            </a:extLst>
          </p:cNvPr>
          <p:cNvSpPr>
            <a:spLocks noGrp="1" noRot="1" noChangeAspect="1" noChangeArrowheads="1" noTextEdit="1"/>
          </p:cNvSpPr>
          <p:nvPr>
            <p:ph type="sldImg"/>
          </p:nvPr>
        </p:nvSpPr>
        <p:spPr>
          <a:ln/>
        </p:spPr>
      </p:sp>
      <p:sp>
        <p:nvSpPr>
          <p:cNvPr id="82948" name="Rectangle 3">
            <a:extLst>
              <a:ext uri="{FF2B5EF4-FFF2-40B4-BE49-F238E27FC236}">
                <a16:creationId xmlns:a16="http://schemas.microsoft.com/office/drawing/2014/main" id="{138101DE-404D-4486-9B2C-F3DF6BA119B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2BAE3728-0A67-4066-A663-25C69DF55C50}"/>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A44A837-EED0-4F6A-AB69-B1EE742BEDEC}" type="slidenum">
              <a:rPr lang="fr-FR" altLang="fr-FR" smtClean="0"/>
              <a:pPr/>
              <a:t>4</a:t>
            </a:fld>
            <a:endParaRPr lang="fr-FR" altLang="fr-FR"/>
          </a:p>
        </p:txBody>
      </p:sp>
      <p:sp>
        <p:nvSpPr>
          <p:cNvPr id="11267" name="Espace réservé de l'image des diapositives 1">
            <a:extLst>
              <a:ext uri="{FF2B5EF4-FFF2-40B4-BE49-F238E27FC236}">
                <a16:creationId xmlns:a16="http://schemas.microsoft.com/office/drawing/2014/main" id="{FBBB0B61-1B61-43CF-AC9E-6913E9EFA3F7}"/>
              </a:ext>
            </a:extLst>
          </p:cNvPr>
          <p:cNvSpPr>
            <a:spLocks noGrp="1" noRot="1" noChangeAspect="1" noChangeArrowheads="1" noTextEdit="1"/>
          </p:cNvSpPr>
          <p:nvPr>
            <p:ph type="sldImg"/>
          </p:nvPr>
        </p:nvSpPr>
        <p:spPr>
          <a:ln/>
        </p:spPr>
      </p:sp>
      <p:sp>
        <p:nvSpPr>
          <p:cNvPr id="11268" name="Espace réservé des commentaires 2">
            <a:extLst>
              <a:ext uri="{FF2B5EF4-FFF2-40B4-BE49-F238E27FC236}">
                <a16:creationId xmlns:a16="http://schemas.microsoft.com/office/drawing/2014/main" id="{6BA25583-9CDB-4967-AF22-CEEE47EEDD02}"/>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
        <p:nvSpPr>
          <p:cNvPr id="11269" name="Espace réservé du numéro de diapositive 3">
            <a:extLst>
              <a:ext uri="{FF2B5EF4-FFF2-40B4-BE49-F238E27FC236}">
                <a16:creationId xmlns:a16="http://schemas.microsoft.com/office/drawing/2014/main" id="{98039CE3-64CD-4023-AD78-3FD95243E1F3}"/>
              </a:ext>
            </a:extLst>
          </p:cNvPr>
          <p:cNvSpPr txBox="1">
            <a:spLocks noGrp="1"/>
          </p:cNvSpPr>
          <p:nvPr/>
        </p:nvSpPr>
        <p:spPr bwMode="auto">
          <a:xfrm>
            <a:off x="3849688" y="9378950"/>
            <a:ext cx="294640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52CD7487-5C22-4255-9E52-485CCAF547C7}" type="slidenum">
              <a:rPr lang="en-US" altLang="fr-FR" sz="1200"/>
              <a:pPr algn="r" eaLnBrk="1" hangingPunct="1"/>
              <a:t>4</a:t>
            </a:fld>
            <a:endParaRPr lang="en-US" altLang="fr-FR" sz="120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a:extLst>
              <a:ext uri="{FF2B5EF4-FFF2-40B4-BE49-F238E27FC236}">
                <a16:creationId xmlns:a16="http://schemas.microsoft.com/office/drawing/2014/main" id="{D350FC6E-B686-404C-993B-2A7D5ABB78CC}"/>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9CD98E3-0AE8-4ED1-99F7-A7C88973F89B}" type="slidenum">
              <a:rPr lang="fr-FR" altLang="fr-FR" smtClean="0"/>
              <a:pPr/>
              <a:t>40</a:t>
            </a:fld>
            <a:endParaRPr lang="fr-FR" altLang="fr-FR"/>
          </a:p>
        </p:txBody>
      </p:sp>
      <p:sp>
        <p:nvSpPr>
          <p:cNvPr id="84995" name="Rectangle 2">
            <a:extLst>
              <a:ext uri="{FF2B5EF4-FFF2-40B4-BE49-F238E27FC236}">
                <a16:creationId xmlns:a16="http://schemas.microsoft.com/office/drawing/2014/main" id="{A874C9A3-A161-4E02-995C-5EC3F0D7722B}"/>
              </a:ext>
            </a:extLst>
          </p:cNvPr>
          <p:cNvSpPr>
            <a:spLocks noGrp="1" noRot="1" noChangeAspect="1" noChangeArrowheads="1" noTextEdit="1"/>
          </p:cNvSpPr>
          <p:nvPr>
            <p:ph type="sldImg"/>
          </p:nvPr>
        </p:nvSpPr>
        <p:spPr>
          <a:ln/>
        </p:spPr>
      </p:sp>
      <p:sp>
        <p:nvSpPr>
          <p:cNvPr id="84996" name="Rectangle 3">
            <a:extLst>
              <a:ext uri="{FF2B5EF4-FFF2-40B4-BE49-F238E27FC236}">
                <a16:creationId xmlns:a16="http://schemas.microsoft.com/office/drawing/2014/main" id="{0E4238A5-DB1C-48EA-BA35-1C356908A314}"/>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a:extLst>
              <a:ext uri="{FF2B5EF4-FFF2-40B4-BE49-F238E27FC236}">
                <a16:creationId xmlns:a16="http://schemas.microsoft.com/office/drawing/2014/main" id="{947B39FD-5D81-4355-AAC7-A5BCA7098727}"/>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39E6FA4-157D-486A-A281-E7D5D38B251E}" type="slidenum">
              <a:rPr lang="fr-FR" altLang="fr-FR" smtClean="0"/>
              <a:pPr/>
              <a:t>41</a:t>
            </a:fld>
            <a:endParaRPr lang="fr-FR" altLang="fr-FR"/>
          </a:p>
        </p:txBody>
      </p:sp>
      <p:sp>
        <p:nvSpPr>
          <p:cNvPr id="87043" name="Espace réservé de l'image des diapositives 1">
            <a:extLst>
              <a:ext uri="{FF2B5EF4-FFF2-40B4-BE49-F238E27FC236}">
                <a16:creationId xmlns:a16="http://schemas.microsoft.com/office/drawing/2014/main" id="{3D20B22F-6A8F-4D9F-9ECB-06870FB0C6E9}"/>
              </a:ext>
            </a:extLst>
          </p:cNvPr>
          <p:cNvSpPr>
            <a:spLocks noGrp="1" noRot="1" noChangeAspect="1" noChangeArrowheads="1" noTextEdit="1"/>
          </p:cNvSpPr>
          <p:nvPr>
            <p:ph type="sldImg"/>
          </p:nvPr>
        </p:nvSpPr>
        <p:spPr>
          <a:ln/>
        </p:spPr>
      </p:sp>
      <p:sp>
        <p:nvSpPr>
          <p:cNvPr id="87044" name="Espace réservé des commentaires 2">
            <a:extLst>
              <a:ext uri="{FF2B5EF4-FFF2-40B4-BE49-F238E27FC236}">
                <a16:creationId xmlns:a16="http://schemas.microsoft.com/office/drawing/2014/main" id="{9FB9FA29-4EFE-4265-AE16-3CDCF6C696A4}"/>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
        <p:nvSpPr>
          <p:cNvPr id="87045" name="Espace réservé du numéro de diapositive 3">
            <a:extLst>
              <a:ext uri="{FF2B5EF4-FFF2-40B4-BE49-F238E27FC236}">
                <a16:creationId xmlns:a16="http://schemas.microsoft.com/office/drawing/2014/main" id="{AF02DB07-ECFC-4976-BAFF-569FB878C611}"/>
              </a:ext>
            </a:extLst>
          </p:cNvPr>
          <p:cNvSpPr txBox="1">
            <a:spLocks noGrp="1"/>
          </p:cNvSpPr>
          <p:nvPr/>
        </p:nvSpPr>
        <p:spPr bwMode="auto">
          <a:xfrm>
            <a:off x="3849688" y="9378950"/>
            <a:ext cx="294640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6AA22546-6FE1-4DDF-BDF2-8118756AD7C5}" type="slidenum">
              <a:rPr lang="en-US" altLang="fr-FR" sz="1200"/>
              <a:pPr algn="r" eaLnBrk="1" hangingPunct="1"/>
              <a:t>41</a:t>
            </a:fld>
            <a:endParaRPr lang="en-US" altLang="fr-FR" sz="120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a:extLst>
              <a:ext uri="{FF2B5EF4-FFF2-40B4-BE49-F238E27FC236}">
                <a16:creationId xmlns:a16="http://schemas.microsoft.com/office/drawing/2014/main" id="{1B81A057-5C72-4883-AC02-F94739535AFF}"/>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0DBB881-AAEF-419B-AD40-8874AC7349BD}" type="slidenum">
              <a:rPr lang="fr-FR" altLang="fr-FR" smtClean="0"/>
              <a:pPr/>
              <a:t>42</a:t>
            </a:fld>
            <a:endParaRPr lang="fr-FR" altLang="fr-FR"/>
          </a:p>
        </p:txBody>
      </p:sp>
      <p:sp>
        <p:nvSpPr>
          <p:cNvPr id="89091" name="Espace réservé de l'image des diapositives 1">
            <a:extLst>
              <a:ext uri="{FF2B5EF4-FFF2-40B4-BE49-F238E27FC236}">
                <a16:creationId xmlns:a16="http://schemas.microsoft.com/office/drawing/2014/main" id="{FA8C1C82-93DC-4986-B919-C3E31501497C}"/>
              </a:ext>
            </a:extLst>
          </p:cNvPr>
          <p:cNvSpPr>
            <a:spLocks noGrp="1" noRot="1" noChangeAspect="1" noChangeArrowheads="1" noTextEdit="1"/>
          </p:cNvSpPr>
          <p:nvPr>
            <p:ph type="sldImg"/>
          </p:nvPr>
        </p:nvSpPr>
        <p:spPr>
          <a:ln/>
        </p:spPr>
      </p:sp>
      <p:sp>
        <p:nvSpPr>
          <p:cNvPr id="89092" name="Espace réservé des commentaires 2">
            <a:extLst>
              <a:ext uri="{FF2B5EF4-FFF2-40B4-BE49-F238E27FC236}">
                <a16:creationId xmlns:a16="http://schemas.microsoft.com/office/drawing/2014/main" id="{3C809287-1EBD-4A0C-A25F-70F374E197C4}"/>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
        <p:nvSpPr>
          <p:cNvPr id="89093" name="Espace réservé du numéro de diapositive 3">
            <a:extLst>
              <a:ext uri="{FF2B5EF4-FFF2-40B4-BE49-F238E27FC236}">
                <a16:creationId xmlns:a16="http://schemas.microsoft.com/office/drawing/2014/main" id="{186EE4D1-01F9-4F7A-9DB6-13E1D3F74591}"/>
              </a:ext>
            </a:extLst>
          </p:cNvPr>
          <p:cNvSpPr txBox="1">
            <a:spLocks noGrp="1"/>
          </p:cNvSpPr>
          <p:nvPr/>
        </p:nvSpPr>
        <p:spPr bwMode="auto">
          <a:xfrm>
            <a:off x="3849688" y="9378950"/>
            <a:ext cx="294640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33163919-6F04-4AEC-90D2-2D56D5E7716F}" type="slidenum">
              <a:rPr lang="en-US" altLang="fr-FR" sz="1200"/>
              <a:pPr algn="r" eaLnBrk="1" hangingPunct="1"/>
              <a:t>42</a:t>
            </a:fld>
            <a:endParaRPr lang="en-US" altLang="fr-FR" sz="120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a:extLst>
              <a:ext uri="{FF2B5EF4-FFF2-40B4-BE49-F238E27FC236}">
                <a16:creationId xmlns:a16="http://schemas.microsoft.com/office/drawing/2014/main" id="{5C3D9852-DE68-47BD-9529-E0968B902AC7}"/>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3E7A3A8-30AC-4EC8-B39D-4AC7D4111A6F}" type="slidenum">
              <a:rPr lang="fr-FR" altLang="fr-FR" smtClean="0"/>
              <a:pPr/>
              <a:t>43</a:t>
            </a:fld>
            <a:endParaRPr lang="fr-FR" altLang="fr-FR"/>
          </a:p>
        </p:txBody>
      </p:sp>
      <p:sp>
        <p:nvSpPr>
          <p:cNvPr id="91139" name="Espace réservé de l'image des diapositives 1">
            <a:extLst>
              <a:ext uri="{FF2B5EF4-FFF2-40B4-BE49-F238E27FC236}">
                <a16:creationId xmlns:a16="http://schemas.microsoft.com/office/drawing/2014/main" id="{1AD0C7CF-76AB-40B6-91BB-38225722A7D9}"/>
              </a:ext>
            </a:extLst>
          </p:cNvPr>
          <p:cNvSpPr>
            <a:spLocks noGrp="1" noRot="1" noChangeAspect="1" noChangeArrowheads="1" noTextEdit="1"/>
          </p:cNvSpPr>
          <p:nvPr>
            <p:ph type="sldImg"/>
          </p:nvPr>
        </p:nvSpPr>
        <p:spPr>
          <a:ln/>
        </p:spPr>
      </p:sp>
      <p:sp>
        <p:nvSpPr>
          <p:cNvPr id="91140" name="Espace réservé des commentaires 2">
            <a:extLst>
              <a:ext uri="{FF2B5EF4-FFF2-40B4-BE49-F238E27FC236}">
                <a16:creationId xmlns:a16="http://schemas.microsoft.com/office/drawing/2014/main" id="{332B650D-545D-4211-B2C4-CEF08DB9CC2C}"/>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
        <p:nvSpPr>
          <p:cNvPr id="91141" name="Espace réservé du numéro de diapositive 3">
            <a:extLst>
              <a:ext uri="{FF2B5EF4-FFF2-40B4-BE49-F238E27FC236}">
                <a16:creationId xmlns:a16="http://schemas.microsoft.com/office/drawing/2014/main" id="{66BBEEFF-2988-40C9-9804-7532F30C9E7D}"/>
              </a:ext>
            </a:extLst>
          </p:cNvPr>
          <p:cNvSpPr txBox="1">
            <a:spLocks noGrp="1"/>
          </p:cNvSpPr>
          <p:nvPr/>
        </p:nvSpPr>
        <p:spPr bwMode="auto">
          <a:xfrm>
            <a:off x="3849688" y="9378950"/>
            <a:ext cx="294640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7AA74D27-F0DD-4380-B806-09F0DDF656BF}" type="slidenum">
              <a:rPr lang="en-US" altLang="fr-FR" sz="1200"/>
              <a:pPr algn="r" eaLnBrk="1" hangingPunct="1"/>
              <a:t>43</a:t>
            </a:fld>
            <a:endParaRPr lang="en-US" altLang="fr-FR" sz="120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a:extLst>
              <a:ext uri="{FF2B5EF4-FFF2-40B4-BE49-F238E27FC236}">
                <a16:creationId xmlns:a16="http://schemas.microsoft.com/office/drawing/2014/main" id="{EA33DB0F-0AD4-4F9A-B31D-CBEC4F590C08}"/>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4F28E32-651F-48C1-9BB8-3222396C9D56}" type="slidenum">
              <a:rPr lang="fr-FR" altLang="fr-FR" smtClean="0"/>
              <a:pPr/>
              <a:t>44</a:t>
            </a:fld>
            <a:endParaRPr lang="fr-FR" altLang="fr-FR"/>
          </a:p>
        </p:txBody>
      </p:sp>
      <p:sp>
        <p:nvSpPr>
          <p:cNvPr id="93187" name="Rectangle 2">
            <a:extLst>
              <a:ext uri="{FF2B5EF4-FFF2-40B4-BE49-F238E27FC236}">
                <a16:creationId xmlns:a16="http://schemas.microsoft.com/office/drawing/2014/main" id="{4A732EFC-612E-44F4-ADD9-743B41A791A5}"/>
              </a:ext>
            </a:extLst>
          </p:cNvPr>
          <p:cNvSpPr>
            <a:spLocks noGrp="1" noRot="1" noChangeAspect="1" noChangeArrowheads="1" noTextEdit="1"/>
          </p:cNvSpPr>
          <p:nvPr>
            <p:ph type="sldImg"/>
          </p:nvPr>
        </p:nvSpPr>
        <p:spPr>
          <a:ln/>
        </p:spPr>
      </p:sp>
      <p:sp>
        <p:nvSpPr>
          <p:cNvPr id="93188" name="Rectangle 3">
            <a:extLst>
              <a:ext uri="{FF2B5EF4-FFF2-40B4-BE49-F238E27FC236}">
                <a16:creationId xmlns:a16="http://schemas.microsoft.com/office/drawing/2014/main" id="{A3834D32-AC56-4F80-AE4F-70531FBE9D4E}"/>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a:extLst>
              <a:ext uri="{FF2B5EF4-FFF2-40B4-BE49-F238E27FC236}">
                <a16:creationId xmlns:a16="http://schemas.microsoft.com/office/drawing/2014/main" id="{CC802D23-BE69-42AB-8535-CD4B33FC0D4A}"/>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C515A76-642E-441B-BA1D-09BCCFC47A7B}" type="slidenum">
              <a:rPr lang="fr-FR" altLang="fr-FR" smtClean="0"/>
              <a:pPr/>
              <a:t>45</a:t>
            </a:fld>
            <a:endParaRPr lang="fr-FR" altLang="fr-FR"/>
          </a:p>
        </p:txBody>
      </p:sp>
      <p:sp>
        <p:nvSpPr>
          <p:cNvPr id="95235" name="Rectangle 2">
            <a:extLst>
              <a:ext uri="{FF2B5EF4-FFF2-40B4-BE49-F238E27FC236}">
                <a16:creationId xmlns:a16="http://schemas.microsoft.com/office/drawing/2014/main" id="{5C38BA02-A6A0-4588-BAEF-E7EB9C65628C}"/>
              </a:ext>
            </a:extLst>
          </p:cNvPr>
          <p:cNvSpPr>
            <a:spLocks noGrp="1" noRot="1" noChangeAspect="1" noChangeArrowheads="1" noTextEdit="1"/>
          </p:cNvSpPr>
          <p:nvPr>
            <p:ph type="sldImg"/>
          </p:nvPr>
        </p:nvSpPr>
        <p:spPr>
          <a:ln/>
        </p:spPr>
      </p:sp>
      <p:sp>
        <p:nvSpPr>
          <p:cNvPr id="95236" name="Rectangle 3">
            <a:extLst>
              <a:ext uri="{FF2B5EF4-FFF2-40B4-BE49-F238E27FC236}">
                <a16:creationId xmlns:a16="http://schemas.microsoft.com/office/drawing/2014/main" id="{AAD2CD63-605F-4FE3-B613-CCF9DA6E8C89}"/>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a:extLst>
              <a:ext uri="{FF2B5EF4-FFF2-40B4-BE49-F238E27FC236}">
                <a16:creationId xmlns:a16="http://schemas.microsoft.com/office/drawing/2014/main" id="{915342F8-D6FD-45B2-AACD-588D2F37C6C1}"/>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E483360-5F98-4737-8646-E17C79150584}" type="slidenum">
              <a:rPr lang="fr-FR" altLang="fr-FR" smtClean="0"/>
              <a:pPr/>
              <a:t>46</a:t>
            </a:fld>
            <a:endParaRPr lang="fr-FR" altLang="fr-FR"/>
          </a:p>
        </p:txBody>
      </p:sp>
      <p:sp>
        <p:nvSpPr>
          <p:cNvPr id="97283" name="Espace réservé de l'image des diapositives 1">
            <a:extLst>
              <a:ext uri="{FF2B5EF4-FFF2-40B4-BE49-F238E27FC236}">
                <a16:creationId xmlns:a16="http://schemas.microsoft.com/office/drawing/2014/main" id="{720A7A3E-A2F5-4AB0-BC31-52CEEF70B89D}"/>
              </a:ext>
            </a:extLst>
          </p:cNvPr>
          <p:cNvSpPr>
            <a:spLocks noGrp="1" noRot="1" noChangeAspect="1" noChangeArrowheads="1" noTextEdit="1"/>
          </p:cNvSpPr>
          <p:nvPr>
            <p:ph type="sldImg"/>
          </p:nvPr>
        </p:nvSpPr>
        <p:spPr>
          <a:ln/>
        </p:spPr>
      </p:sp>
      <p:sp>
        <p:nvSpPr>
          <p:cNvPr id="97284" name="Espace réservé des commentaires 2">
            <a:extLst>
              <a:ext uri="{FF2B5EF4-FFF2-40B4-BE49-F238E27FC236}">
                <a16:creationId xmlns:a16="http://schemas.microsoft.com/office/drawing/2014/main" id="{3DECC346-47DA-44A6-BC8E-94205BDFB6FD}"/>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
        <p:nvSpPr>
          <p:cNvPr id="97285" name="Espace réservé du numéro de diapositive 3">
            <a:extLst>
              <a:ext uri="{FF2B5EF4-FFF2-40B4-BE49-F238E27FC236}">
                <a16:creationId xmlns:a16="http://schemas.microsoft.com/office/drawing/2014/main" id="{32242F86-09B6-4621-A277-FAADCABB8534}"/>
              </a:ext>
            </a:extLst>
          </p:cNvPr>
          <p:cNvSpPr txBox="1">
            <a:spLocks noGrp="1"/>
          </p:cNvSpPr>
          <p:nvPr/>
        </p:nvSpPr>
        <p:spPr bwMode="auto">
          <a:xfrm>
            <a:off x="3849688" y="9378950"/>
            <a:ext cx="294640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26DC76E0-A7B2-4BE6-B332-2CC269942DC6}" type="slidenum">
              <a:rPr lang="en-US" altLang="fr-FR" sz="1200"/>
              <a:pPr algn="r" eaLnBrk="1" hangingPunct="1"/>
              <a:t>46</a:t>
            </a:fld>
            <a:endParaRPr lang="en-US" altLang="fr-FR" sz="120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a:extLst>
              <a:ext uri="{FF2B5EF4-FFF2-40B4-BE49-F238E27FC236}">
                <a16:creationId xmlns:a16="http://schemas.microsoft.com/office/drawing/2014/main" id="{CE1E5C6E-7B33-48AD-9DD1-A9A5EB7A5FC1}"/>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155ABB5-235F-43E1-A9DD-D496ECB48D0C}" type="slidenum">
              <a:rPr lang="fr-FR" altLang="fr-FR" smtClean="0"/>
              <a:pPr/>
              <a:t>47</a:t>
            </a:fld>
            <a:endParaRPr lang="fr-FR" altLang="fr-FR"/>
          </a:p>
        </p:txBody>
      </p:sp>
      <p:sp>
        <p:nvSpPr>
          <p:cNvPr id="99331" name="Rectangle 2">
            <a:extLst>
              <a:ext uri="{FF2B5EF4-FFF2-40B4-BE49-F238E27FC236}">
                <a16:creationId xmlns:a16="http://schemas.microsoft.com/office/drawing/2014/main" id="{02B03290-2C0A-41DA-88E1-15121222A495}"/>
              </a:ext>
            </a:extLst>
          </p:cNvPr>
          <p:cNvSpPr>
            <a:spLocks noGrp="1" noRot="1" noChangeAspect="1" noChangeArrowheads="1" noTextEdit="1"/>
          </p:cNvSpPr>
          <p:nvPr>
            <p:ph type="sldImg"/>
          </p:nvPr>
        </p:nvSpPr>
        <p:spPr>
          <a:xfrm>
            <a:off x="941388" y="747713"/>
            <a:ext cx="4916487" cy="3687762"/>
          </a:xfrm>
          <a:ln/>
        </p:spPr>
      </p:sp>
      <p:sp>
        <p:nvSpPr>
          <p:cNvPr id="99332" name="Rectangle 3">
            <a:extLst>
              <a:ext uri="{FF2B5EF4-FFF2-40B4-BE49-F238E27FC236}">
                <a16:creationId xmlns:a16="http://schemas.microsoft.com/office/drawing/2014/main" id="{1120E246-1187-4EAF-8CAA-90085D8C00BA}"/>
              </a:ext>
            </a:extLst>
          </p:cNvPr>
          <p:cNvSpPr>
            <a:spLocks noGrp="1" noChangeArrowheads="1"/>
          </p:cNvSpPr>
          <p:nvPr>
            <p:ph type="body" idx="1"/>
          </p:nvPr>
        </p:nvSpPr>
        <p:spPr>
          <a:xfrm>
            <a:off x="906463" y="4691063"/>
            <a:ext cx="4984750" cy="4440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a:extLst>
              <a:ext uri="{FF2B5EF4-FFF2-40B4-BE49-F238E27FC236}">
                <a16:creationId xmlns:a16="http://schemas.microsoft.com/office/drawing/2014/main" id="{00FC9A0A-73D3-4CAD-9C07-AC8E24DF99F6}"/>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3AFFA15-942B-40CD-A60B-5F20AA0A1D51}" type="slidenum">
              <a:rPr lang="fr-FR" altLang="fr-FR" smtClean="0"/>
              <a:pPr/>
              <a:t>48</a:t>
            </a:fld>
            <a:endParaRPr lang="fr-FR" altLang="fr-FR"/>
          </a:p>
        </p:txBody>
      </p:sp>
      <p:sp>
        <p:nvSpPr>
          <p:cNvPr id="101379" name="Rectangle 2">
            <a:extLst>
              <a:ext uri="{FF2B5EF4-FFF2-40B4-BE49-F238E27FC236}">
                <a16:creationId xmlns:a16="http://schemas.microsoft.com/office/drawing/2014/main" id="{48F76F27-B334-4C79-A32C-DED36786B06E}"/>
              </a:ext>
            </a:extLst>
          </p:cNvPr>
          <p:cNvSpPr>
            <a:spLocks noGrp="1" noRot="1" noChangeAspect="1" noChangeArrowheads="1" noTextEdit="1"/>
          </p:cNvSpPr>
          <p:nvPr>
            <p:ph type="sldImg"/>
          </p:nvPr>
        </p:nvSpPr>
        <p:spPr>
          <a:xfrm>
            <a:off x="941388" y="747713"/>
            <a:ext cx="4916487" cy="3687762"/>
          </a:xfrm>
          <a:ln/>
        </p:spPr>
      </p:sp>
      <p:sp>
        <p:nvSpPr>
          <p:cNvPr id="101380" name="Rectangle 3">
            <a:extLst>
              <a:ext uri="{FF2B5EF4-FFF2-40B4-BE49-F238E27FC236}">
                <a16:creationId xmlns:a16="http://schemas.microsoft.com/office/drawing/2014/main" id="{34466233-139E-4DD7-9046-2D8C016E53E0}"/>
              </a:ext>
            </a:extLst>
          </p:cNvPr>
          <p:cNvSpPr>
            <a:spLocks noGrp="1" noChangeArrowheads="1"/>
          </p:cNvSpPr>
          <p:nvPr>
            <p:ph type="body" idx="1"/>
          </p:nvPr>
        </p:nvSpPr>
        <p:spPr>
          <a:xfrm>
            <a:off x="906463" y="4691063"/>
            <a:ext cx="4984750" cy="4440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a:extLst>
              <a:ext uri="{FF2B5EF4-FFF2-40B4-BE49-F238E27FC236}">
                <a16:creationId xmlns:a16="http://schemas.microsoft.com/office/drawing/2014/main" id="{32FCB95A-9DB5-41EF-8A4B-BB7184B32F02}"/>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1986CC9-3E29-4E2D-9B98-591744386E76}" type="slidenum">
              <a:rPr lang="fr-FR" altLang="fr-FR" smtClean="0"/>
              <a:pPr/>
              <a:t>49</a:t>
            </a:fld>
            <a:endParaRPr lang="fr-FR" altLang="fr-FR"/>
          </a:p>
        </p:txBody>
      </p:sp>
      <p:sp>
        <p:nvSpPr>
          <p:cNvPr id="103427" name="Rectangle 2">
            <a:extLst>
              <a:ext uri="{FF2B5EF4-FFF2-40B4-BE49-F238E27FC236}">
                <a16:creationId xmlns:a16="http://schemas.microsoft.com/office/drawing/2014/main" id="{34DC6F5E-38B7-47EA-964E-73306F230DCF}"/>
              </a:ext>
            </a:extLst>
          </p:cNvPr>
          <p:cNvSpPr>
            <a:spLocks noGrp="1" noRot="1" noChangeAspect="1" noChangeArrowheads="1" noTextEdit="1"/>
          </p:cNvSpPr>
          <p:nvPr>
            <p:ph type="sldImg"/>
          </p:nvPr>
        </p:nvSpPr>
        <p:spPr>
          <a:ln/>
        </p:spPr>
      </p:sp>
      <p:sp>
        <p:nvSpPr>
          <p:cNvPr id="103428" name="Rectangle 3">
            <a:extLst>
              <a:ext uri="{FF2B5EF4-FFF2-40B4-BE49-F238E27FC236}">
                <a16:creationId xmlns:a16="http://schemas.microsoft.com/office/drawing/2014/main" id="{CC88DBF6-82EC-4A18-95F2-96315368A4DA}"/>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a:extLst>
              <a:ext uri="{FF2B5EF4-FFF2-40B4-BE49-F238E27FC236}">
                <a16:creationId xmlns:a16="http://schemas.microsoft.com/office/drawing/2014/main" id="{BBE51C25-F70E-4920-8DD4-B42D22715361}"/>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7CB17EC-B630-4C25-94D6-B04F905624EE}" type="slidenum">
              <a:rPr lang="fr-FR" altLang="fr-FR" smtClean="0"/>
              <a:pPr/>
              <a:t>5</a:t>
            </a:fld>
            <a:endParaRPr lang="fr-FR" altLang="fr-FR"/>
          </a:p>
        </p:txBody>
      </p:sp>
      <p:sp>
        <p:nvSpPr>
          <p:cNvPr id="13315" name="Rectangle 2">
            <a:extLst>
              <a:ext uri="{FF2B5EF4-FFF2-40B4-BE49-F238E27FC236}">
                <a16:creationId xmlns:a16="http://schemas.microsoft.com/office/drawing/2014/main" id="{2AC3CC97-37BD-478E-9C8A-71E483549A75}"/>
              </a:ext>
            </a:extLst>
          </p:cNvPr>
          <p:cNvSpPr>
            <a:spLocks noGrp="1" noRot="1" noChangeAspect="1" noChangeArrowheads="1" noTextEdit="1"/>
          </p:cNvSpPr>
          <p:nvPr>
            <p:ph type="sldImg"/>
          </p:nvPr>
        </p:nvSpPr>
        <p:spPr>
          <a:ln/>
        </p:spPr>
      </p:sp>
      <p:sp>
        <p:nvSpPr>
          <p:cNvPr id="13316" name="Rectangle 3">
            <a:extLst>
              <a:ext uri="{FF2B5EF4-FFF2-40B4-BE49-F238E27FC236}">
                <a16:creationId xmlns:a16="http://schemas.microsoft.com/office/drawing/2014/main" id="{5EA8FADA-1820-42D8-8635-48FA51B78B97}"/>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a:extLst>
              <a:ext uri="{FF2B5EF4-FFF2-40B4-BE49-F238E27FC236}">
                <a16:creationId xmlns:a16="http://schemas.microsoft.com/office/drawing/2014/main" id="{0B0F66B8-8F58-42CF-91A8-2ACA0A8F3E7A}"/>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65649F2-0432-4F28-9D7A-46E36587DF97}" type="slidenum">
              <a:rPr lang="fr-FR" altLang="fr-FR" smtClean="0"/>
              <a:pPr/>
              <a:t>50</a:t>
            </a:fld>
            <a:endParaRPr lang="fr-FR" altLang="fr-FR"/>
          </a:p>
        </p:txBody>
      </p:sp>
      <p:sp>
        <p:nvSpPr>
          <p:cNvPr id="105475" name="Rectangle 2">
            <a:extLst>
              <a:ext uri="{FF2B5EF4-FFF2-40B4-BE49-F238E27FC236}">
                <a16:creationId xmlns:a16="http://schemas.microsoft.com/office/drawing/2014/main" id="{83545739-9F3B-4EF7-A098-0D6577095F59}"/>
              </a:ext>
            </a:extLst>
          </p:cNvPr>
          <p:cNvSpPr>
            <a:spLocks noGrp="1" noRot="1" noChangeAspect="1" noChangeArrowheads="1" noTextEdit="1"/>
          </p:cNvSpPr>
          <p:nvPr>
            <p:ph type="sldImg"/>
          </p:nvPr>
        </p:nvSpPr>
        <p:spPr>
          <a:ln/>
        </p:spPr>
      </p:sp>
      <p:sp>
        <p:nvSpPr>
          <p:cNvPr id="105476" name="Rectangle 3">
            <a:extLst>
              <a:ext uri="{FF2B5EF4-FFF2-40B4-BE49-F238E27FC236}">
                <a16:creationId xmlns:a16="http://schemas.microsoft.com/office/drawing/2014/main" id="{F8A5CF20-F2E7-4358-81DF-E0E1CDA7425D}"/>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a:extLst>
              <a:ext uri="{FF2B5EF4-FFF2-40B4-BE49-F238E27FC236}">
                <a16:creationId xmlns:a16="http://schemas.microsoft.com/office/drawing/2014/main" id="{A59E0173-B34E-48AD-BF88-6688CEF9A3E0}"/>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924CA94-3A10-478C-805D-35C854D3FB24}" type="slidenum">
              <a:rPr lang="fr-FR" altLang="fr-FR" smtClean="0"/>
              <a:pPr/>
              <a:t>51</a:t>
            </a:fld>
            <a:endParaRPr lang="fr-FR" altLang="fr-FR"/>
          </a:p>
        </p:txBody>
      </p:sp>
      <p:sp>
        <p:nvSpPr>
          <p:cNvPr id="107523" name="Rectangle 2">
            <a:extLst>
              <a:ext uri="{FF2B5EF4-FFF2-40B4-BE49-F238E27FC236}">
                <a16:creationId xmlns:a16="http://schemas.microsoft.com/office/drawing/2014/main" id="{4815966E-4EB3-457A-9D25-9CC9FD8DD0C9}"/>
              </a:ext>
            </a:extLst>
          </p:cNvPr>
          <p:cNvSpPr>
            <a:spLocks noGrp="1" noRot="1" noChangeAspect="1" noChangeArrowheads="1" noTextEdit="1"/>
          </p:cNvSpPr>
          <p:nvPr>
            <p:ph type="sldImg"/>
          </p:nvPr>
        </p:nvSpPr>
        <p:spPr>
          <a:ln/>
        </p:spPr>
      </p:sp>
      <p:sp>
        <p:nvSpPr>
          <p:cNvPr id="107524" name="Rectangle 3">
            <a:extLst>
              <a:ext uri="{FF2B5EF4-FFF2-40B4-BE49-F238E27FC236}">
                <a16:creationId xmlns:a16="http://schemas.microsoft.com/office/drawing/2014/main" id="{409F7D6F-DDBE-4C89-9A95-71B53AAB78EF}"/>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a:extLst>
              <a:ext uri="{FF2B5EF4-FFF2-40B4-BE49-F238E27FC236}">
                <a16:creationId xmlns:a16="http://schemas.microsoft.com/office/drawing/2014/main" id="{DC777EF0-2048-4AFE-8DE5-2598331E2596}"/>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19E55F3-83EC-42C6-8100-E5FA08211ADF}" type="slidenum">
              <a:rPr lang="fr-FR" altLang="fr-FR" smtClean="0"/>
              <a:pPr/>
              <a:t>52</a:t>
            </a:fld>
            <a:endParaRPr lang="fr-FR" altLang="fr-FR"/>
          </a:p>
        </p:txBody>
      </p:sp>
      <p:sp>
        <p:nvSpPr>
          <p:cNvPr id="109571" name="Rectangle 2">
            <a:extLst>
              <a:ext uri="{FF2B5EF4-FFF2-40B4-BE49-F238E27FC236}">
                <a16:creationId xmlns:a16="http://schemas.microsoft.com/office/drawing/2014/main" id="{74F77D06-D161-4D6C-A8A0-55514A6B69B9}"/>
              </a:ext>
            </a:extLst>
          </p:cNvPr>
          <p:cNvSpPr>
            <a:spLocks noGrp="1" noRot="1" noChangeAspect="1" noChangeArrowheads="1" noTextEdit="1"/>
          </p:cNvSpPr>
          <p:nvPr>
            <p:ph type="sldImg"/>
          </p:nvPr>
        </p:nvSpPr>
        <p:spPr>
          <a:ln/>
        </p:spPr>
      </p:sp>
      <p:sp>
        <p:nvSpPr>
          <p:cNvPr id="109572" name="Rectangle 3">
            <a:extLst>
              <a:ext uri="{FF2B5EF4-FFF2-40B4-BE49-F238E27FC236}">
                <a16:creationId xmlns:a16="http://schemas.microsoft.com/office/drawing/2014/main" id="{B03916F7-3FAB-4912-AD4C-5F1E06F578E3}"/>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a:extLst>
              <a:ext uri="{FF2B5EF4-FFF2-40B4-BE49-F238E27FC236}">
                <a16:creationId xmlns:a16="http://schemas.microsoft.com/office/drawing/2014/main" id="{9D2BDA2A-F2F1-421E-B7CF-CB695A04CA48}"/>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C7B7CD9-5CE6-4150-8972-88BB72BD9482}" type="slidenum">
              <a:rPr lang="fr-FR" altLang="fr-FR" smtClean="0"/>
              <a:pPr/>
              <a:t>53</a:t>
            </a:fld>
            <a:endParaRPr lang="fr-FR" altLang="fr-FR"/>
          </a:p>
        </p:txBody>
      </p:sp>
      <p:sp>
        <p:nvSpPr>
          <p:cNvPr id="111619" name="Rectangle 2">
            <a:extLst>
              <a:ext uri="{FF2B5EF4-FFF2-40B4-BE49-F238E27FC236}">
                <a16:creationId xmlns:a16="http://schemas.microsoft.com/office/drawing/2014/main" id="{A4766FAA-0D25-431E-B797-7804663D4689}"/>
              </a:ext>
            </a:extLst>
          </p:cNvPr>
          <p:cNvSpPr>
            <a:spLocks noGrp="1" noRot="1" noChangeAspect="1" noChangeArrowheads="1" noTextEdit="1"/>
          </p:cNvSpPr>
          <p:nvPr>
            <p:ph type="sldImg"/>
          </p:nvPr>
        </p:nvSpPr>
        <p:spPr>
          <a:xfrm>
            <a:off x="941388" y="747713"/>
            <a:ext cx="4916487" cy="3687762"/>
          </a:xfrm>
          <a:ln/>
        </p:spPr>
      </p:sp>
      <p:sp>
        <p:nvSpPr>
          <p:cNvPr id="111620" name="Rectangle 3">
            <a:extLst>
              <a:ext uri="{FF2B5EF4-FFF2-40B4-BE49-F238E27FC236}">
                <a16:creationId xmlns:a16="http://schemas.microsoft.com/office/drawing/2014/main" id="{F678C06F-53F7-4F71-8EF3-3D89682B4EA2}"/>
              </a:ext>
            </a:extLst>
          </p:cNvPr>
          <p:cNvSpPr>
            <a:spLocks noGrp="1" noChangeArrowheads="1"/>
          </p:cNvSpPr>
          <p:nvPr>
            <p:ph type="body" idx="1"/>
          </p:nvPr>
        </p:nvSpPr>
        <p:spPr>
          <a:xfrm>
            <a:off x="906463" y="4691063"/>
            <a:ext cx="4984750" cy="44402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a:extLst>
              <a:ext uri="{FF2B5EF4-FFF2-40B4-BE49-F238E27FC236}">
                <a16:creationId xmlns:a16="http://schemas.microsoft.com/office/drawing/2014/main" id="{51DE6065-8073-425E-BAF3-464FC93A6EB8}"/>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427293D-DB4E-4284-AD10-720C33629D9B}" type="slidenum">
              <a:rPr lang="fr-FR" altLang="fr-FR" smtClean="0"/>
              <a:pPr/>
              <a:t>54</a:t>
            </a:fld>
            <a:endParaRPr lang="fr-FR" altLang="fr-FR"/>
          </a:p>
        </p:txBody>
      </p:sp>
      <p:sp>
        <p:nvSpPr>
          <p:cNvPr id="113667" name="Rectangle 2">
            <a:extLst>
              <a:ext uri="{FF2B5EF4-FFF2-40B4-BE49-F238E27FC236}">
                <a16:creationId xmlns:a16="http://schemas.microsoft.com/office/drawing/2014/main" id="{09D642D9-A60E-4A86-B59A-D9226AE5399D}"/>
              </a:ext>
            </a:extLst>
          </p:cNvPr>
          <p:cNvSpPr>
            <a:spLocks noGrp="1" noRot="1" noChangeAspect="1" noChangeArrowheads="1" noTextEdit="1"/>
          </p:cNvSpPr>
          <p:nvPr>
            <p:ph type="sldImg"/>
          </p:nvPr>
        </p:nvSpPr>
        <p:spPr>
          <a:ln/>
        </p:spPr>
      </p:sp>
      <p:sp>
        <p:nvSpPr>
          <p:cNvPr id="113668" name="Rectangle 3">
            <a:extLst>
              <a:ext uri="{FF2B5EF4-FFF2-40B4-BE49-F238E27FC236}">
                <a16:creationId xmlns:a16="http://schemas.microsoft.com/office/drawing/2014/main" id="{FCDC17BF-583B-49B2-B263-D0813AC40E3D}"/>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a:extLst>
              <a:ext uri="{FF2B5EF4-FFF2-40B4-BE49-F238E27FC236}">
                <a16:creationId xmlns:a16="http://schemas.microsoft.com/office/drawing/2014/main" id="{4AF6A387-D8E4-46A8-BE34-4519BF079CA9}"/>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1F065B0-66C4-458B-B197-AF8D4404837D}" type="slidenum">
              <a:rPr lang="fr-FR" altLang="fr-FR" smtClean="0"/>
              <a:pPr/>
              <a:t>55</a:t>
            </a:fld>
            <a:endParaRPr lang="fr-FR" altLang="fr-FR"/>
          </a:p>
        </p:txBody>
      </p:sp>
      <p:sp>
        <p:nvSpPr>
          <p:cNvPr id="115715" name="Rectangle 2">
            <a:extLst>
              <a:ext uri="{FF2B5EF4-FFF2-40B4-BE49-F238E27FC236}">
                <a16:creationId xmlns:a16="http://schemas.microsoft.com/office/drawing/2014/main" id="{CBED3C2E-C9F5-42A3-9682-D4C03988C45A}"/>
              </a:ext>
            </a:extLst>
          </p:cNvPr>
          <p:cNvSpPr>
            <a:spLocks noGrp="1" noRot="1" noChangeAspect="1" noChangeArrowheads="1" noTextEdit="1"/>
          </p:cNvSpPr>
          <p:nvPr>
            <p:ph type="sldImg"/>
          </p:nvPr>
        </p:nvSpPr>
        <p:spPr>
          <a:ln/>
        </p:spPr>
      </p:sp>
      <p:sp>
        <p:nvSpPr>
          <p:cNvPr id="115716" name="Rectangle 3">
            <a:extLst>
              <a:ext uri="{FF2B5EF4-FFF2-40B4-BE49-F238E27FC236}">
                <a16:creationId xmlns:a16="http://schemas.microsoft.com/office/drawing/2014/main" id="{FA353C04-D7C9-48B6-9A88-5AB7596EDE0F}"/>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a:extLst>
              <a:ext uri="{FF2B5EF4-FFF2-40B4-BE49-F238E27FC236}">
                <a16:creationId xmlns:a16="http://schemas.microsoft.com/office/drawing/2014/main" id="{98E193FF-BE5F-4BF3-8355-A4D22E34E96E}"/>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9CDE1A5-7D6C-49BC-BFBC-2AA9CEF00970}" type="slidenum">
              <a:rPr lang="fr-FR" altLang="fr-FR" smtClean="0"/>
              <a:pPr/>
              <a:t>56</a:t>
            </a:fld>
            <a:endParaRPr lang="fr-FR" altLang="fr-FR"/>
          </a:p>
        </p:txBody>
      </p:sp>
      <p:sp>
        <p:nvSpPr>
          <p:cNvPr id="117763" name="Rectangle 2">
            <a:extLst>
              <a:ext uri="{FF2B5EF4-FFF2-40B4-BE49-F238E27FC236}">
                <a16:creationId xmlns:a16="http://schemas.microsoft.com/office/drawing/2014/main" id="{F4C0518E-0F6B-4EC3-ABA7-CB5817D10759}"/>
              </a:ext>
            </a:extLst>
          </p:cNvPr>
          <p:cNvSpPr>
            <a:spLocks noGrp="1" noRot="1" noChangeAspect="1" noChangeArrowheads="1" noTextEdit="1"/>
          </p:cNvSpPr>
          <p:nvPr>
            <p:ph type="sldImg"/>
          </p:nvPr>
        </p:nvSpPr>
        <p:spPr>
          <a:ln/>
        </p:spPr>
      </p:sp>
      <p:sp>
        <p:nvSpPr>
          <p:cNvPr id="117764" name="Rectangle 3">
            <a:extLst>
              <a:ext uri="{FF2B5EF4-FFF2-40B4-BE49-F238E27FC236}">
                <a16:creationId xmlns:a16="http://schemas.microsoft.com/office/drawing/2014/main" id="{9B5B6062-56FC-4987-AA8E-66373A400C2B}"/>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a:extLst>
              <a:ext uri="{FF2B5EF4-FFF2-40B4-BE49-F238E27FC236}">
                <a16:creationId xmlns:a16="http://schemas.microsoft.com/office/drawing/2014/main" id="{DAB2C38A-A2A4-4BBA-9713-42157C1108F1}"/>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1F39B1B-B76D-44ED-80A5-F3188A7AFD63}" type="slidenum">
              <a:rPr lang="fr-FR" altLang="fr-FR" smtClean="0"/>
              <a:pPr/>
              <a:t>6</a:t>
            </a:fld>
            <a:endParaRPr lang="fr-FR" altLang="fr-FR"/>
          </a:p>
        </p:txBody>
      </p:sp>
      <p:sp>
        <p:nvSpPr>
          <p:cNvPr id="15363" name="Rectangle 7">
            <a:extLst>
              <a:ext uri="{FF2B5EF4-FFF2-40B4-BE49-F238E27FC236}">
                <a16:creationId xmlns:a16="http://schemas.microsoft.com/office/drawing/2014/main" id="{D696A0AB-D0AB-4166-A90C-B90877EB06BB}"/>
              </a:ext>
            </a:extLst>
          </p:cNvPr>
          <p:cNvSpPr txBox="1">
            <a:spLocks noGrp="1" noChangeArrowheads="1"/>
          </p:cNvSpPr>
          <p:nvPr/>
        </p:nvSpPr>
        <p:spPr bwMode="auto">
          <a:xfrm>
            <a:off x="3849688" y="9378950"/>
            <a:ext cx="294640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38ABDC4F-1974-46AE-B293-52B63C62EA54}" type="slidenum">
              <a:rPr lang="en-US" altLang="fr-FR" sz="1200"/>
              <a:pPr algn="r" eaLnBrk="1" hangingPunct="1"/>
              <a:t>6</a:t>
            </a:fld>
            <a:endParaRPr lang="en-US" altLang="fr-FR" sz="1200"/>
          </a:p>
        </p:txBody>
      </p:sp>
      <p:sp>
        <p:nvSpPr>
          <p:cNvPr id="15364" name="Rectangle 2">
            <a:extLst>
              <a:ext uri="{FF2B5EF4-FFF2-40B4-BE49-F238E27FC236}">
                <a16:creationId xmlns:a16="http://schemas.microsoft.com/office/drawing/2014/main" id="{5B14023E-23C5-4849-8106-D1BA1CAA35D8}"/>
              </a:ext>
            </a:extLst>
          </p:cNvPr>
          <p:cNvSpPr>
            <a:spLocks noGrp="1" noRot="1" noChangeAspect="1" noChangeArrowheads="1" noTextEdit="1"/>
          </p:cNvSpPr>
          <p:nvPr>
            <p:ph type="sldImg"/>
          </p:nvPr>
        </p:nvSpPr>
        <p:spPr>
          <a:ln/>
        </p:spPr>
      </p:sp>
      <p:sp>
        <p:nvSpPr>
          <p:cNvPr id="15365" name="Rectangle 3">
            <a:extLst>
              <a:ext uri="{FF2B5EF4-FFF2-40B4-BE49-F238E27FC236}">
                <a16:creationId xmlns:a16="http://schemas.microsoft.com/office/drawing/2014/main" id="{963220C7-3F15-4325-9E0A-BD257DB29B43}"/>
              </a:ext>
            </a:extLst>
          </p:cNvPr>
          <p:cNvSpPr>
            <a:spLocks noGrp="1" noChangeArrowheads="1"/>
          </p:cNvSpPr>
          <p:nvPr>
            <p:ph type="body" idx="1"/>
          </p:nvPr>
        </p:nvSpPr>
        <p:spPr>
          <a:xfrm>
            <a:off x="906463" y="4691063"/>
            <a:ext cx="4984750" cy="44434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lnSpc>
                <a:spcPct val="90000"/>
              </a:lnSpc>
            </a:pPr>
            <a:r>
              <a:rPr lang="fr-FR" altLang="fr-FR"/>
              <a:t>Elle affecte la vie des femmes et des hommes, de la conception à la</a:t>
            </a:r>
            <a:r>
              <a:rPr lang="en-US" altLang="fr-FR"/>
              <a:t> </a:t>
            </a:r>
            <a:r>
              <a:rPr lang="fr-FR" altLang="fr-FR"/>
              <a:t>naissance en passant par l'adolescence jusqu'à la vieillesse, et</a:t>
            </a:r>
            <a:endParaRPr lang="en-US" altLang="fr-FR"/>
          </a:p>
          <a:p>
            <a:pPr eaLnBrk="1" hangingPunct="1">
              <a:lnSpc>
                <a:spcPct val="90000"/>
              </a:lnSpc>
            </a:pPr>
            <a:r>
              <a:rPr lang="fr-FR" altLang="fr-FR"/>
              <a:t> </a:t>
            </a:r>
            <a:r>
              <a:rPr lang="en-US" altLang="fr-FR"/>
              <a:t>E</a:t>
            </a:r>
            <a:r>
              <a:rPr lang="fr-FR" altLang="fr-FR"/>
              <a:t>lle recouvre à la fois l'accès à la</a:t>
            </a:r>
            <a:r>
              <a:rPr lang="en-US" altLang="fr-FR"/>
              <a:t> </a:t>
            </a:r>
            <a:r>
              <a:rPr lang="fr-FR" altLang="fr-FR"/>
              <a:t>santé et la protection de la santé ainsi que la prévention et le traitement des maladies.</a:t>
            </a:r>
          </a:p>
          <a:p>
            <a:pPr eaLnBrk="1" hangingPunct="1">
              <a:lnSpc>
                <a:spcPct val="90000"/>
              </a:lnSpc>
            </a:pPr>
            <a:r>
              <a:rPr lang="fr-FR" altLang="fr-FR"/>
              <a:t>Les conditions requises pour qu'une population jouisse d'une bonne santé reproductive sont les</a:t>
            </a:r>
            <a:r>
              <a:rPr lang="en-US" altLang="fr-FR"/>
              <a:t> </a:t>
            </a:r>
            <a:r>
              <a:rPr lang="fr-FR" altLang="fr-FR"/>
              <a:t>suivantes :</a:t>
            </a:r>
            <a:endParaRPr lang="en-US" altLang="fr-FR"/>
          </a:p>
          <a:p>
            <a:pPr lvl="1" eaLnBrk="1" hangingPunct="1">
              <a:lnSpc>
                <a:spcPct val="90000"/>
              </a:lnSpc>
            </a:pPr>
            <a:r>
              <a:rPr lang="fr-FR" altLang="fr-FR"/>
              <a:t>un environnement favorable</a:t>
            </a:r>
            <a:r>
              <a:rPr lang="en-US" altLang="fr-FR"/>
              <a:t> </a:t>
            </a:r>
            <a:r>
              <a:rPr lang="fr-FR" altLang="fr-FR"/>
              <a:t> politiquement, juridiquement et culturellement;</a:t>
            </a:r>
          </a:p>
          <a:p>
            <a:pPr lvl="1" eaLnBrk="1" hangingPunct="1">
              <a:lnSpc>
                <a:spcPct val="90000"/>
              </a:lnSpc>
            </a:pPr>
            <a:r>
              <a:rPr lang="fr-FR" altLang="fr-FR"/>
              <a:t>les connaissances données à chacun pour lui permettre de promouvoir et de protéger sa</a:t>
            </a:r>
            <a:r>
              <a:rPr lang="en-US" altLang="fr-FR"/>
              <a:t> </a:t>
            </a:r>
            <a:r>
              <a:rPr lang="fr-FR" altLang="fr-FR"/>
              <a:t>propre santé reproductive;</a:t>
            </a:r>
          </a:p>
          <a:p>
            <a:pPr lvl="1" eaLnBrk="1" hangingPunct="1">
              <a:lnSpc>
                <a:spcPct val="90000"/>
              </a:lnSpc>
            </a:pPr>
            <a:r>
              <a:rPr lang="fr-FR" altLang="fr-FR"/>
              <a:t>la fourniture d'une large gamme de services de santé de qualité accessibles, appropriés,</a:t>
            </a:r>
            <a:r>
              <a:rPr lang="en-US" altLang="fr-FR"/>
              <a:t> </a:t>
            </a:r>
            <a:r>
              <a:rPr lang="fr-FR" altLang="fr-FR"/>
              <a:t>d'un coût abordable et efficaces.</a:t>
            </a:r>
          </a:p>
          <a:p>
            <a:pPr eaLnBrk="1" hangingPunct="1">
              <a:lnSpc>
                <a:spcPct val="90000"/>
              </a:lnSpc>
            </a:pPr>
            <a:r>
              <a:rPr lang="fr-FR" altLang="fr-FR"/>
              <a:t>Ces conditions supposent la participation groupes</a:t>
            </a:r>
            <a:r>
              <a:rPr lang="en-US" altLang="fr-FR"/>
              <a:t> </a:t>
            </a:r>
            <a:r>
              <a:rPr lang="fr-FR" altLang="fr-FR"/>
              <a:t>différents</a:t>
            </a:r>
            <a:r>
              <a:rPr lang="en-US" altLang="fr-FR"/>
              <a:t>: </a:t>
            </a:r>
          </a:p>
          <a:p>
            <a:pPr lvl="1" eaLnBrk="1" hangingPunct="1">
              <a:lnSpc>
                <a:spcPct val="90000"/>
              </a:lnSpc>
              <a:buFontTx/>
              <a:buChar char="•"/>
            </a:pPr>
            <a:r>
              <a:rPr lang="fr-FR" altLang="fr-FR"/>
              <a:t>gouvernement, </a:t>
            </a:r>
            <a:endParaRPr lang="en-US" altLang="fr-FR"/>
          </a:p>
          <a:p>
            <a:pPr lvl="1" eaLnBrk="1" hangingPunct="1">
              <a:lnSpc>
                <a:spcPct val="90000"/>
              </a:lnSpc>
              <a:buFontTx/>
              <a:buChar char="•"/>
            </a:pPr>
            <a:r>
              <a:rPr lang="fr-FR" altLang="fr-FR"/>
              <a:t>secteur privé, </a:t>
            </a:r>
            <a:endParaRPr lang="en-US" altLang="fr-FR"/>
          </a:p>
          <a:p>
            <a:pPr lvl="1" eaLnBrk="1" hangingPunct="1">
              <a:lnSpc>
                <a:spcPct val="90000"/>
              </a:lnSpc>
              <a:buFontTx/>
              <a:buChar char="•"/>
            </a:pPr>
            <a:r>
              <a:rPr lang="fr-FR" altLang="fr-FR"/>
              <a:t>organisations non gouvernementales et</a:t>
            </a:r>
            <a:r>
              <a:rPr lang="en-US" altLang="fr-FR"/>
              <a:t> </a:t>
            </a:r>
          </a:p>
          <a:p>
            <a:pPr lvl="1" eaLnBrk="1" hangingPunct="1">
              <a:lnSpc>
                <a:spcPct val="90000"/>
              </a:lnSpc>
              <a:buFontTx/>
              <a:buChar char="•"/>
            </a:pPr>
            <a:r>
              <a:rPr lang="fr-FR" altLang="fr-FR"/>
              <a:t>les</a:t>
            </a:r>
            <a:r>
              <a:rPr lang="en-US" altLang="fr-FR"/>
              <a:t> </a:t>
            </a:r>
            <a:r>
              <a:rPr lang="fr-FR" altLang="fr-FR"/>
              <a:t>personnes désireuses de protéger leur propre santé reproductive. </a:t>
            </a:r>
            <a:endParaRPr lang="en-US" altLang="fr-FR"/>
          </a:p>
          <a:p>
            <a:pPr eaLnBrk="1" hangingPunct="1">
              <a:lnSpc>
                <a:spcPct val="90000"/>
              </a:lnSpc>
            </a:pPr>
            <a:endParaRPr lang="fr-FR" alt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0457A9FB-3814-4492-B4B4-2A14E2180262}"/>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AF8B258-C723-47A7-B854-E9E13B02F5BC}" type="slidenum">
              <a:rPr lang="fr-FR" altLang="fr-FR" smtClean="0"/>
              <a:pPr/>
              <a:t>7</a:t>
            </a:fld>
            <a:endParaRPr lang="fr-FR" altLang="fr-FR"/>
          </a:p>
        </p:txBody>
      </p:sp>
      <p:sp>
        <p:nvSpPr>
          <p:cNvPr id="17411" name="Rectangle 2">
            <a:extLst>
              <a:ext uri="{FF2B5EF4-FFF2-40B4-BE49-F238E27FC236}">
                <a16:creationId xmlns:a16="http://schemas.microsoft.com/office/drawing/2014/main" id="{B83009BB-00FB-48D0-8A02-6B45AAD33793}"/>
              </a:ext>
            </a:extLst>
          </p:cNvPr>
          <p:cNvSpPr>
            <a:spLocks noGrp="1" noRot="1" noChangeAspect="1" noChangeArrowheads="1" noTextEdit="1"/>
          </p:cNvSpPr>
          <p:nvPr>
            <p:ph type="sldImg"/>
          </p:nvPr>
        </p:nvSpPr>
        <p:spPr>
          <a:ln/>
        </p:spPr>
      </p:sp>
      <p:sp>
        <p:nvSpPr>
          <p:cNvPr id="17412" name="Rectangle 3">
            <a:extLst>
              <a:ext uri="{FF2B5EF4-FFF2-40B4-BE49-F238E27FC236}">
                <a16:creationId xmlns:a16="http://schemas.microsoft.com/office/drawing/2014/main" id="{D9C344D1-C426-4249-9C73-B3B9C21A099F}"/>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2EA5E71A-16E7-4F37-BABD-CABA14E05EF6}"/>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2ADE0FA-492F-482C-AD42-E8536424C2B2}" type="slidenum">
              <a:rPr lang="fr-FR" altLang="fr-FR" smtClean="0"/>
              <a:pPr/>
              <a:t>8</a:t>
            </a:fld>
            <a:endParaRPr lang="fr-FR" altLang="fr-FR"/>
          </a:p>
        </p:txBody>
      </p:sp>
      <p:sp>
        <p:nvSpPr>
          <p:cNvPr id="19459" name="Rectangle 2">
            <a:extLst>
              <a:ext uri="{FF2B5EF4-FFF2-40B4-BE49-F238E27FC236}">
                <a16:creationId xmlns:a16="http://schemas.microsoft.com/office/drawing/2014/main" id="{9D7A45B9-3560-4AF9-8436-83573C4311C7}"/>
              </a:ext>
            </a:extLst>
          </p:cNvPr>
          <p:cNvSpPr>
            <a:spLocks noGrp="1" noRot="1" noChangeAspect="1" noChangeArrowheads="1" noTextEdit="1"/>
          </p:cNvSpPr>
          <p:nvPr>
            <p:ph type="sldImg"/>
          </p:nvPr>
        </p:nvSpPr>
        <p:spPr>
          <a:ln/>
        </p:spPr>
      </p:sp>
      <p:sp>
        <p:nvSpPr>
          <p:cNvPr id="19460" name="Rectangle 3">
            <a:extLst>
              <a:ext uri="{FF2B5EF4-FFF2-40B4-BE49-F238E27FC236}">
                <a16:creationId xmlns:a16="http://schemas.microsoft.com/office/drawing/2014/main" id="{E3F72CCF-8714-48A9-B5F7-79E56E3F8297}"/>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fr-FR" alt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1FD49AE2-16A9-4663-94C2-62DCB6B9B164}"/>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9C8FB96-3D84-4A35-8E86-E60D9C9AC86F}" type="slidenum">
              <a:rPr lang="fr-FR" altLang="fr-FR" smtClean="0"/>
              <a:pPr/>
              <a:t>9</a:t>
            </a:fld>
            <a:endParaRPr lang="fr-FR" altLang="fr-FR"/>
          </a:p>
        </p:txBody>
      </p:sp>
      <p:sp>
        <p:nvSpPr>
          <p:cNvPr id="21507" name="Rectangle 7">
            <a:extLst>
              <a:ext uri="{FF2B5EF4-FFF2-40B4-BE49-F238E27FC236}">
                <a16:creationId xmlns:a16="http://schemas.microsoft.com/office/drawing/2014/main" id="{D844DADA-E5DF-40E0-A5E2-7304271F8945}"/>
              </a:ext>
            </a:extLst>
          </p:cNvPr>
          <p:cNvSpPr txBox="1">
            <a:spLocks noGrp="1" noChangeArrowheads="1"/>
          </p:cNvSpPr>
          <p:nvPr/>
        </p:nvSpPr>
        <p:spPr bwMode="auto">
          <a:xfrm>
            <a:off x="3849688" y="9378950"/>
            <a:ext cx="294640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77C9DF98-AA74-4C7B-BABD-BDAA4E4973DD}" type="slidenum">
              <a:rPr lang="en-US" altLang="fr-FR" sz="1200"/>
              <a:pPr algn="r" eaLnBrk="1" hangingPunct="1"/>
              <a:t>9</a:t>
            </a:fld>
            <a:endParaRPr lang="en-US" altLang="fr-FR" sz="1200"/>
          </a:p>
        </p:txBody>
      </p:sp>
      <p:sp>
        <p:nvSpPr>
          <p:cNvPr id="21508" name="Rectangle 2">
            <a:extLst>
              <a:ext uri="{FF2B5EF4-FFF2-40B4-BE49-F238E27FC236}">
                <a16:creationId xmlns:a16="http://schemas.microsoft.com/office/drawing/2014/main" id="{096788C8-008D-4A7F-86BC-54F923F2B67D}"/>
              </a:ext>
            </a:extLst>
          </p:cNvPr>
          <p:cNvSpPr>
            <a:spLocks noGrp="1" noRot="1" noChangeAspect="1" noChangeArrowheads="1" noTextEdit="1"/>
          </p:cNvSpPr>
          <p:nvPr>
            <p:ph type="sldImg"/>
          </p:nvPr>
        </p:nvSpPr>
        <p:spPr>
          <a:ln/>
        </p:spPr>
      </p:sp>
      <p:sp>
        <p:nvSpPr>
          <p:cNvPr id="21509" name="Rectangle 3">
            <a:extLst>
              <a:ext uri="{FF2B5EF4-FFF2-40B4-BE49-F238E27FC236}">
                <a16:creationId xmlns:a16="http://schemas.microsoft.com/office/drawing/2014/main" id="{FE8738C9-281F-4184-A0DC-F98ADFF7A9C7}"/>
              </a:ext>
            </a:extLst>
          </p:cNvPr>
          <p:cNvSpPr>
            <a:spLocks noGrp="1" noChangeArrowheads="1"/>
          </p:cNvSpPr>
          <p:nvPr>
            <p:ph type="body" idx="1"/>
          </p:nvPr>
        </p:nvSpPr>
        <p:spPr>
          <a:xfrm>
            <a:off x="906463" y="4691063"/>
            <a:ext cx="4984750" cy="44434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lnSpc>
                <a:spcPct val="80000"/>
              </a:lnSpc>
              <a:buFontTx/>
              <a:buChar char="•"/>
            </a:pPr>
            <a:r>
              <a:rPr lang="en-US" altLang="fr-FR" sz="800"/>
              <a:t>Problèmes SSR</a:t>
            </a:r>
          </a:p>
          <a:p>
            <a:pPr lvl="1" eaLnBrk="1" hangingPunct="1">
              <a:lnSpc>
                <a:spcPct val="80000"/>
              </a:lnSpc>
              <a:buFontTx/>
              <a:buChar char="•"/>
            </a:pPr>
            <a:r>
              <a:rPr lang="en-US" altLang="fr-FR" sz="800"/>
              <a:t>Ampleur</a:t>
            </a:r>
          </a:p>
          <a:p>
            <a:pPr lvl="1" eaLnBrk="1" hangingPunct="1">
              <a:lnSpc>
                <a:spcPct val="80000"/>
              </a:lnSpc>
              <a:buFontTx/>
              <a:buChar char="•"/>
            </a:pPr>
            <a:r>
              <a:rPr lang="en-US" altLang="fr-FR" sz="800"/>
              <a:t>Gravité</a:t>
            </a:r>
          </a:p>
          <a:p>
            <a:pPr lvl="1" eaLnBrk="1" hangingPunct="1">
              <a:lnSpc>
                <a:spcPct val="80000"/>
              </a:lnSpc>
              <a:buFontTx/>
              <a:buChar char="•"/>
            </a:pPr>
            <a:r>
              <a:rPr lang="en-US" altLang="fr-FR" sz="800"/>
              <a:t>Déterminants </a:t>
            </a:r>
          </a:p>
          <a:p>
            <a:pPr eaLnBrk="1" hangingPunct="1">
              <a:lnSpc>
                <a:spcPct val="80000"/>
              </a:lnSpc>
              <a:buFontTx/>
              <a:buChar char="•"/>
            </a:pPr>
            <a:r>
              <a:rPr lang="en-US" altLang="fr-FR" sz="800"/>
              <a:t>Elaboration du profil du district sanitaire</a:t>
            </a:r>
          </a:p>
          <a:p>
            <a:pPr eaLnBrk="1" hangingPunct="1">
              <a:lnSpc>
                <a:spcPct val="80000"/>
              </a:lnSpc>
              <a:buFontTx/>
              <a:buChar char="•"/>
            </a:pPr>
            <a:r>
              <a:rPr lang="en-US" altLang="fr-FR" sz="800"/>
              <a:t>Calcul de la population cible</a:t>
            </a:r>
          </a:p>
          <a:p>
            <a:pPr eaLnBrk="1" hangingPunct="1">
              <a:lnSpc>
                <a:spcPct val="80000"/>
              </a:lnSpc>
              <a:buFontTx/>
              <a:buChar char="•"/>
            </a:pPr>
            <a:r>
              <a:rPr lang="en-US" altLang="fr-FR" sz="800"/>
              <a:t>Détermination de la couverture des services</a:t>
            </a:r>
          </a:p>
          <a:p>
            <a:pPr eaLnBrk="1" hangingPunct="1">
              <a:lnSpc>
                <a:spcPct val="80000"/>
              </a:lnSpc>
              <a:buFontTx/>
              <a:buChar char="•"/>
            </a:pPr>
            <a:r>
              <a:rPr lang="en-US" altLang="fr-FR" sz="800"/>
              <a:t>Évaluation des services à l’aide des données disponibles, concernant les ressources humaines, financières et matérielles:</a:t>
            </a:r>
          </a:p>
          <a:p>
            <a:pPr lvl="1" eaLnBrk="1" hangingPunct="1">
              <a:lnSpc>
                <a:spcPct val="80000"/>
              </a:lnSpc>
              <a:buFontTx/>
              <a:buChar char="•"/>
            </a:pPr>
            <a:r>
              <a:rPr lang="fr-FR" altLang="fr-FR" sz="800"/>
              <a:t>Disponibilité</a:t>
            </a:r>
          </a:p>
          <a:p>
            <a:pPr lvl="1" eaLnBrk="1" hangingPunct="1">
              <a:lnSpc>
                <a:spcPct val="80000"/>
              </a:lnSpc>
              <a:buFontTx/>
              <a:buChar char="•"/>
            </a:pPr>
            <a:r>
              <a:rPr lang="fr-FR" altLang="fr-FR" sz="800"/>
              <a:t>Qualité </a:t>
            </a:r>
          </a:p>
          <a:p>
            <a:pPr lvl="1" eaLnBrk="1" hangingPunct="1">
              <a:lnSpc>
                <a:spcPct val="80000"/>
              </a:lnSpc>
            </a:pPr>
            <a:endParaRPr lang="fr-FR" altLang="fr-FR" sz="800"/>
          </a:p>
          <a:p>
            <a:pPr eaLnBrk="1" hangingPunct="1">
              <a:lnSpc>
                <a:spcPct val="80000"/>
              </a:lnSpc>
              <a:buFontTx/>
              <a:buChar char="•"/>
            </a:pPr>
            <a:r>
              <a:rPr lang="en-US" altLang="fr-FR" sz="800" b="1"/>
              <a:t>L’élaboration du profil du district sanitaire</a:t>
            </a:r>
          </a:p>
          <a:p>
            <a:pPr lvl="1" eaLnBrk="1" hangingPunct="1">
              <a:lnSpc>
                <a:spcPct val="140000"/>
              </a:lnSpc>
              <a:buFontTx/>
              <a:buChar char="•"/>
            </a:pPr>
            <a:r>
              <a:rPr lang="en-US" altLang="fr-FR" sz="800"/>
              <a:t>Existence d’une politique  nationale/composante SSR</a:t>
            </a:r>
          </a:p>
          <a:p>
            <a:pPr lvl="1" eaLnBrk="1" hangingPunct="1">
              <a:lnSpc>
                <a:spcPct val="140000"/>
              </a:lnSpc>
              <a:buFontTx/>
              <a:buChar char="•"/>
            </a:pPr>
            <a:r>
              <a:rPr lang="en-US" altLang="fr-FR" sz="800"/>
              <a:t>Nombre de structures sanitaires et de personnel impliqués dans la SSR</a:t>
            </a:r>
          </a:p>
          <a:p>
            <a:pPr lvl="1" eaLnBrk="1" hangingPunct="1">
              <a:lnSpc>
                <a:spcPct val="140000"/>
              </a:lnSpc>
              <a:buFontTx/>
              <a:buChar char="•"/>
            </a:pPr>
            <a:r>
              <a:rPr lang="en-US" altLang="fr-FR" sz="800"/>
              <a:t>Liste des autres partenaires impliqués dans la SR au niveau du district</a:t>
            </a:r>
          </a:p>
          <a:p>
            <a:pPr lvl="1" eaLnBrk="1" hangingPunct="1">
              <a:lnSpc>
                <a:spcPct val="140000"/>
              </a:lnSpc>
              <a:buFontTx/>
              <a:buChar char="•"/>
            </a:pPr>
            <a:endParaRPr lang="fr-FR" altLang="fr-FR" sz="800"/>
          </a:p>
          <a:p>
            <a:pPr eaLnBrk="1" hangingPunct="1">
              <a:lnSpc>
                <a:spcPct val="80000"/>
              </a:lnSpc>
            </a:pPr>
            <a:r>
              <a:rPr lang="en-US" altLang="fr-FR" sz="800" b="1"/>
              <a:t>Dans un tableau à plusieurs colonnes et lignes</a:t>
            </a:r>
          </a:p>
          <a:p>
            <a:pPr lvl="1" eaLnBrk="1" hangingPunct="1">
              <a:lnSpc>
                <a:spcPct val="80000"/>
              </a:lnSpc>
              <a:buFontTx/>
              <a:buChar char="•"/>
            </a:pPr>
            <a:r>
              <a:rPr lang="en-US" altLang="fr-FR" sz="800"/>
              <a:t>Lister dans la colonne la plus à gauche les services de SSR disponibles dans le district</a:t>
            </a:r>
          </a:p>
          <a:p>
            <a:pPr lvl="1" eaLnBrk="1" hangingPunct="1">
              <a:lnSpc>
                <a:spcPct val="80000"/>
              </a:lnSpc>
              <a:buFontTx/>
              <a:buChar char="•"/>
            </a:pPr>
            <a:r>
              <a:rPr lang="en-US" altLang="fr-FR" sz="800"/>
              <a:t>En tête des autres colonnes lister les différents types de structures médicales et de catégories professionnelles existant dans le district</a:t>
            </a:r>
          </a:p>
          <a:p>
            <a:pPr lvl="1" eaLnBrk="1" hangingPunct="1">
              <a:lnSpc>
                <a:spcPct val="80000"/>
              </a:lnSpc>
              <a:buFontTx/>
              <a:buChar char="•"/>
            </a:pPr>
            <a:r>
              <a:rPr lang="en-US" altLang="fr-FR" sz="800"/>
              <a:t>Marquer “X” dans la colonne politique nationale s’il en existe une (ou des directives, des protocoles) pour soutenir le service de SSR en question</a:t>
            </a:r>
          </a:p>
          <a:p>
            <a:pPr lvl="1" eaLnBrk="1" hangingPunct="1">
              <a:lnSpc>
                <a:spcPct val="80000"/>
              </a:lnSpc>
            </a:pPr>
            <a:endParaRPr lang="en-US" altLang="fr-FR" sz="800"/>
          </a:p>
          <a:p>
            <a:pPr eaLnBrk="1" hangingPunct="1">
              <a:lnSpc>
                <a:spcPct val="80000"/>
              </a:lnSpc>
            </a:pPr>
            <a:r>
              <a:rPr lang="en-US" altLang="fr-FR" sz="800" b="1"/>
              <a:t>Pour chaque service de SR</a:t>
            </a:r>
          </a:p>
          <a:p>
            <a:pPr lvl="1" eaLnBrk="1" hangingPunct="1">
              <a:lnSpc>
                <a:spcPct val="80000"/>
              </a:lnSpc>
              <a:buFontTx/>
              <a:buChar char="•"/>
            </a:pPr>
            <a:r>
              <a:rPr lang="en-US" altLang="fr-FR" sz="800"/>
              <a:t>Indiquer dans les colonnes suivantes le nombres de sites offrant ces services</a:t>
            </a:r>
          </a:p>
          <a:p>
            <a:pPr lvl="1" eaLnBrk="1" hangingPunct="1">
              <a:lnSpc>
                <a:spcPct val="80000"/>
              </a:lnSpc>
              <a:buFontTx/>
              <a:buChar char="•"/>
            </a:pPr>
            <a:r>
              <a:rPr lang="en-US" altLang="fr-FR" sz="800"/>
              <a:t>Identifier le nombre de personnel (de différente catégorie) travaillant dans ce domaine</a:t>
            </a:r>
          </a:p>
          <a:p>
            <a:pPr lvl="1" eaLnBrk="1" hangingPunct="1">
              <a:lnSpc>
                <a:spcPct val="80000"/>
              </a:lnSpc>
              <a:buFontTx/>
              <a:buChar char="•"/>
            </a:pPr>
            <a:r>
              <a:rPr lang="en-US" altLang="fr-FR" sz="800"/>
              <a:t>Identifier les partenaires impliqués en matière de planification, approvisionnement et financement</a:t>
            </a:r>
          </a:p>
          <a:p>
            <a:pPr lvl="1" eaLnBrk="1" hangingPunct="1">
              <a:lnSpc>
                <a:spcPct val="80000"/>
              </a:lnSpc>
            </a:pPr>
            <a:endParaRPr lang="fr-FR" altLang="fr-FR" sz="800"/>
          </a:p>
          <a:p>
            <a:pPr eaLnBrk="1" hangingPunct="1">
              <a:lnSpc>
                <a:spcPct val="80000"/>
              </a:lnSpc>
            </a:pPr>
            <a:r>
              <a:rPr lang="en-US" altLang="fr-FR" sz="800" b="1"/>
              <a:t>Le calcul de la population cible</a:t>
            </a:r>
          </a:p>
          <a:p>
            <a:pPr lvl="1" eaLnBrk="1" hangingPunct="1">
              <a:lnSpc>
                <a:spcPct val="80000"/>
              </a:lnSpc>
              <a:buFontTx/>
              <a:buChar char="•"/>
            </a:pPr>
            <a:r>
              <a:rPr lang="en-US" altLang="fr-FR" sz="800"/>
              <a:t>Améliore </a:t>
            </a:r>
          </a:p>
          <a:p>
            <a:pPr lvl="2" eaLnBrk="1" hangingPunct="1">
              <a:lnSpc>
                <a:spcPct val="80000"/>
              </a:lnSpc>
              <a:buFontTx/>
              <a:buChar char="•"/>
            </a:pPr>
            <a:r>
              <a:rPr lang="en-US" altLang="fr-FR" sz="800"/>
              <a:t>la planification</a:t>
            </a:r>
          </a:p>
          <a:p>
            <a:pPr lvl="2" eaLnBrk="1" hangingPunct="1">
              <a:lnSpc>
                <a:spcPct val="80000"/>
              </a:lnSpc>
              <a:buFontTx/>
              <a:buChar char="•"/>
            </a:pPr>
            <a:r>
              <a:rPr lang="en-US" altLang="fr-FR" sz="800"/>
              <a:t>L’allocation de ressources</a:t>
            </a:r>
          </a:p>
          <a:p>
            <a:pPr lvl="2" eaLnBrk="1" hangingPunct="1">
              <a:lnSpc>
                <a:spcPct val="80000"/>
              </a:lnSpc>
              <a:buFontTx/>
              <a:buChar char="•"/>
            </a:pPr>
            <a:r>
              <a:rPr lang="en-US" altLang="fr-FR" sz="800"/>
              <a:t>L’approvisionnement en produits</a:t>
            </a:r>
          </a:p>
          <a:p>
            <a:pPr lvl="2" eaLnBrk="1" hangingPunct="1">
              <a:lnSpc>
                <a:spcPct val="80000"/>
              </a:lnSpc>
              <a:buFontTx/>
              <a:buChar char="•"/>
            </a:pPr>
            <a:r>
              <a:rPr lang="en-US" altLang="fr-FR" sz="800"/>
              <a:t>Fourniture d’équipements</a:t>
            </a:r>
          </a:p>
          <a:p>
            <a:pPr lvl="1" eaLnBrk="1" hangingPunct="1">
              <a:lnSpc>
                <a:spcPct val="80000"/>
              </a:lnSpc>
              <a:buFontTx/>
              <a:buChar char="•"/>
            </a:pPr>
            <a:r>
              <a:rPr lang="en-US" altLang="fr-FR" sz="800"/>
              <a:t>Aide également à</a:t>
            </a:r>
          </a:p>
          <a:p>
            <a:pPr lvl="2" eaLnBrk="1" hangingPunct="1">
              <a:lnSpc>
                <a:spcPct val="80000"/>
              </a:lnSpc>
              <a:buFontTx/>
              <a:buChar char="•"/>
            </a:pPr>
            <a:r>
              <a:rPr lang="en-US" altLang="fr-FR" sz="800"/>
              <a:t>Analyser la performance</a:t>
            </a:r>
          </a:p>
          <a:p>
            <a:pPr lvl="2" eaLnBrk="1" hangingPunct="1">
              <a:lnSpc>
                <a:spcPct val="80000"/>
              </a:lnSpc>
              <a:buFontTx/>
              <a:buChar char="•"/>
            </a:pPr>
            <a:r>
              <a:rPr lang="en-US" altLang="fr-FR" sz="800"/>
              <a:t>Fixer des cibles pour les programmations ultérieures</a:t>
            </a:r>
            <a:endParaRPr lang="fr-FR" altLang="fr-FR" sz="800"/>
          </a:p>
          <a:p>
            <a:pPr eaLnBrk="1" hangingPunct="1">
              <a:lnSpc>
                <a:spcPct val="80000"/>
              </a:lnSpc>
            </a:pPr>
            <a:endParaRPr lang="fr-FR" altLang="fr-FR" sz="800"/>
          </a:p>
          <a:p>
            <a:pPr eaLnBrk="1" hangingPunct="1">
              <a:lnSpc>
                <a:spcPct val="80000"/>
              </a:lnSpc>
            </a:pPr>
            <a:r>
              <a:rPr lang="en-US" altLang="fr-FR" sz="700" b="1"/>
              <a:t>Détermination de la couverture des services</a:t>
            </a:r>
          </a:p>
          <a:p>
            <a:pPr lvl="1" eaLnBrk="1" hangingPunct="1">
              <a:lnSpc>
                <a:spcPct val="80000"/>
              </a:lnSpc>
              <a:buFontTx/>
              <a:buChar char="•"/>
            </a:pPr>
            <a:r>
              <a:rPr lang="en-US" altLang="fr-FR" sz="800"/>
              <a:t>Peut se faire à l’aide de la cartographie</a:t>
            </a:r>
          </a:p>
          <a:p>
            <a:pPr lvl="1" eaLnBrk="1" hangingPunct="1">
              <a:lnSpc>
                <a:spcPct val="80000"/>
              </a:lnSpc>
              <a:buFontTx/>
              <a:buChar char="•"/>
            </a:pPr>
            <a:r>
              <a:rPr lang="en-US" altLang="fr-FR" sz="800"/>
              <a:t>Indique de façon exhaustive les endroits où sont disponibles les services de SSR, pas seulement les structures de santé</a:t>
            </a:r>
          </a:p>
          <a:p>
            <a:pPr lvl="1" eaLnBrk="1" hangingPunct="1">
              <a:lnSpc>
                <a:spcPct val="80000"/>
              </a:lnSpc>
              <a:buFontTx/>
              <a:buChar char="•"/>
            </a:pPr>
            <a:r>
              <a:rPr lang="en-US" altLang="fr-FR" sz="800"/>
              <a:t>présente la couverture des services de SSR et revèle les “gap”</a:t>
            </a:r>
            <a:endParaRPr lang="fr-FR" altLang="fr-FR" sz="800"/>
          </a:p>
          <a:p>
            <a:pPr eaLnBrk="1" hangingPunct="1">
              <a:lnSpc>
                <a:spcPct val="80000"/>
              </a:lnSpc>
            </a:pPr>
            <a:endParaRPr lang="fr-FR" altLang="fr-FR" sz="700"/>
          </a:p>
          <a:p>
            <a:pPr eaLnBrk="1" hangingPunct="1">
              <a:lnSpc>
                <a:spcPct val="80000"/>
              </a:lnSpc>
            </a:pPr>
            <a:r>
              <a:rPr lang="en-US" altLang="fr-FR" sz="700" b="1"/>
              <a:t>Évaluation des services  existant à l’aide des des données disponibles</a:t>
            </a:r>
          </a:p>
          <a:p>
            <a:pPr lvl="2" eaLnBrk="1" hangingPunct="1">
              <a:lnSpc>
                <a:spcPct val="80000"/>
              </a:lnSpc>
              <a:buFontTx/>
              <a:buChar char="•"/>
            </a:pPr>
            <a:r>
              <a:rPr lang="en-US" altLang="fr-FR" sz="800"/>
              <a:t>Utilise des données du SIS qui renseigne une série d’indicateurs</a:t>
            </a:r>
          </a:p>
          <a:p>
            <a:pPr lvl="2" eaLnBrk="1" hangingPunct="1">
              <a:lnSpc>
                <a:spcPct val="80000"/>
              </a:lnSpc>
              <a:buFontTx/>
              <a:buChar char="•"/>
            </a:pPr>
            <a:r>
              <a:rPr lang="en-US" altLang="fr-FR" sz="800"/>
              <a:t>Des informations complémentaires peuvent être obtenues par: </a:t>
            </a:r>
          </a:p>
          <a:p>
            <a:pPr lvl="3" eaLnBrk="1" hangingPunct="1">
              <a:lnSpc>
                <a:spcPct val="80000"/>
              </a:lnSpc>
              <a:buFontTx/>
              <a:buChar char="•"/>
            </a:pPr>
            <a:r>
              <a:rPr lang="en-US" altLang="fr-FR" sz="800"/>
              <a:t>des enquêtes rapides, </a:t>
            </a:r>
          </a:p>
          <a:p>
            <a:pPr lvl="3" eaLnBrk="1" hangingPunct="1">
              <a:lnSpc>
                <a:spcPct val="80000"/>
              </a:lnSpc>
              <a:buFontTx/>
              <a:buChar char="•"/>
            </a:pPr>
            <a:r>
              <a:rPr lang="en-US" altLang="fr-FR" sz="800"/>
              <a:t>des études de base, </a:t>
            </a:r>
          </a:p>
          <a:p>
            <a:pPr lvl="3" eaLnBrk="1" hangingPunct="1">
              <a:lnSpc>
                <a:spcPct val="80000"/>
              </a:lnSpc>
              <a:buFontTx/>
              <a:buChar char="•"/>
            </a:pPr>
            <a:r>
              <a:rPr lang="en-US" altLang="fr-FR" sz="800"/>
              <a:t>autres méthodes </a:t>
            </a:r>
          </a:p>
          <a:p>
            <a:pPr lvl="2" eaLnBrk="1" hangingPunct="1">
              <a:lnSpc>
                <a:spcPct val="80000"/>
              </a:lnSpc>
              <a:buFontTx/>
              <a:buChar char="•"/>
            </a:pPr>
            <a:r>
              <a:rPr lang="en-US" altLang="fr-FR" sz="800"/>
              <a:t>Les sources de données des partenaires sont utiles pour renseigner certains indicateurs </a:t>
            </a:r>
            <a:endParaRPr lang="fr-FR" altLang="fr-FR" sz="800"/>
          </a:p>
          <a:p>
            <a:pPr lvl="2" eaLnBrk="1" hangingPunct="1">
              <a:lnSpc>
                <a:spcPct val="80000"/>
              </a:lnSpc>
              <a:buFontTx/>
              <a:buChar char="•"/>
            </a:pPr>
            <a:endParaRPr lang="fr-FR" altLang="fr-FR" sz="7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143000" y="1122363"/>
            <a:ext cx="6858000" cy="2387600"/>
          </a:xfrm>
        </p:spPr>
        <p:txBody>
          <a:bodyPr anchor="b"/>
          <a:lstStyle>
            <a:lvl1pPr algn="ctr">
              <a:defRPr sz="6000"/>
            </a:lvl1pPr>
          </a:lstStyle>
          <a:p>
            <a:r>
              <a:rPr lang="fr-FR"/>
              <a:t>Modifiez le style du titre</a:t>
            </a:r>
            <a:endParaRPr lang="fr-CI"/>
          </a:p>
        </p:txBody>
      </p:sp>
      <p:sp>
        <p:nvSpPr>
          <p:cNvPr id="3" name="Sous-titr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CI"/>
          </a:p>
        </p:txBody>
      </p:sp>
      <p:sp>
        <p:nvSpPr>
          <p:cNvPr id="4" name="Rectangle 4">
            <a:extLst>
              <a:ext uri="{FF2B5EF4-FFF2-40B4-BE49-F238E27FC236}">
                <a16:creationId xmlns:a16="http://schemas.microsoft.com/office/drawing/2014/main" id="{A51462E5-D18B-4DC6-924B-82E9CAD148C2}"/>
              </a:ext>
            </a:extLst>
          </p:cNvPr>
          <p:cNvSpPr>
            <a:spLocks noGrp="1" noChangeArrowheads="1"/>
          </p:cNvSpPr>
          <p:nvPr>
            <p:ph type="dt" sz="half" idx="10"/>
          </p:nvPr>
        </p:nvSpPr>
        <p:spPr>
          <a:ln/>
        </p:spPr>
        <p:txBody>
          <a:bodyPr/>
          <a:lstStyle>
            <a:lvl1pPr>
              <a:defRPr/>
            </a:lvl1pPr>
          </a:lstStyle>
          <a:p>
            <a:pPr>
              <a:defRPr/>
            </a:pPr>
            <a:endParaRPr lang="fr-FR" altLang="fr-FR"/>
          </a:p>
        </p:txBody>
      </p:sp>
      <p:sp>
        <p:nvSpPr>
          <p:cNvPr id="5" name="Rectangle 5">
            <a:extLst>
              <a:ext uri="{FF2B5EF4-FFF2-40B4-BE49-F238E27FC236}">
                <a16:creationId xmlns:a16="http://schemas.microsoft.com/office/drawing/2014/main" id="{A18685EF-742F-4321-8811-82BED9EB73E3}"/>
              </a:ext>
            </a:extLst>
          </p:cNvPr>
          <p:cNvSpPr>
            <a:spLocks noGrp="1" noChangeArrowheads="1"/>
          </p:cNvSpPr>
          <p:nvPr>
            <p:ph type="ftr" sz="quarter" idx="11"/>
          </p:nvPr>
        </p:nvSpPr>
        <p:spPr>
          <a:ln/>
        </p:spPr>
        <p:txBody>
          <a:bodyPr/>
          <a:lstStyle>
            <a:lvl1pPr>
              <a:defRPr/>
            </a:lvl1pPr>
          </a:lstStyle>
          <a:p>
            <a:pPr>
              <a:defRPr/>
            </a:pPr>
            <a:endParaRPr lang="fr-FR" altLang="fr-FR"/>
          </a:p>
        </p:txBody>
      </p:sp>
      <p:sp>
        <p:nvSpPr>
          <p:cNvPr id="6" name="Rectangle 6">
            <a:extLst>
              <a:ext uri="{FF2B5EF4-FFF2-40B4-BE49-F238E27FC236}">
                <a16:creationId xmlns:a16="http://schemas.microsoft.com/office/drawing/2014/main" id="{78724BD8-0C45-4526-B782-62C1E0B2FFF3}"/>
              </a:ext>
            </a:extLst>
          </p:cNvPr>
          <p:cNvSpPr>
            <a:spLocks noGrp="1" noChangeArrowheads="1"/>
          </p:cNvSpPr>
          <p:nvPr>
            <p:ph type="sldNum" sz="quarter" idx="12"/>
          </p:nvPr>
        </p:nvSpPr>
        <p:spPr>
          <a:ln/>
        </p:spPr>
        <p:txBody>
          <a:bodyPr/>
          <a:lstStyle>
            <a:lvl1pPr>
              <a:defRPr/>
            </a:lvl1pPr>
          </a:lstStyle>
          <a:p>
            <a:pPr>
              <a:defRPr/>
            </a:pPr>
            <a:fld id="{80FE5277-E709-4675-9766-E1F1F148DC33}" type="slidenum">
              <a:rPr lang="fr-FR" altLang="fr-FR"/>
              <a:pPr>
                <a:defRPr/>
              </a:pPr>
              <a:t>‹N°›</a:t>
            </a:fld>
            <a:endParaRPr lang="fr-FR" altLang="fr-FR"/>
          </a:p>
        </p:txBody>
      </p:sp>
    </p:spTree>
    <p:extLst>
      <p:ext uri="{BB962C8B-B14F-4D97-AF65-F5344CB8AC3E}">
        <p14:creationId xmlns:p14="http://schemas.microsoft.com/office/powerpoint/2010/main" val="1275631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I"/>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I"/>
          </a:p>
        </p:txBody>
      </p:sp>
      <p:sp>
        <p:nvSpPr>
          <p:cNvPr id="4" name="Rectangle 4">
            <a:extLst>
              <a:ext uri="{FF2B5EF4-FFF2-40B4-BE49-F238E27FC236}">
                <a16:creationId xmlns:a16="http://schemas.microsoft.com/office/drawing/2014/main" id="{10E449E9-AB6A-4242-9CE9-1A9F7B88AC67}"/>
              </a:ext>
            </a:extLst>
          </p:cNvPr>
          <p:cNvSpPr>
            <a:spLocks noGrp="1" noChangeArrowheads="1"/>
          </p:cNvSpPr>
          <p:nvPr>
            <p:ph type="dt" sz="half" idx="10"/>
          </p:nvPr>
        </p:nvSpPr>
        <p:spPr>
          <a:ln/>
        </p:spPr>
        <p:txBody>
          <a:bodyPr/>
          <a:lstStyle>
            <a:lvl1pPr>
              <a:defRPr/>
            </a:lvl1pPr>
          </a:lstStyle>
          <a:p>
            <a:pPr>
              <a:defRPr/>
            </a:pPr>
            <a:endParaRPr lang="fr-FR" altLang="fr-FR"/>
          </a:p>
        </p:txBody>
      </p:sp>
      <p:sp>
        <p:nvSpPr>
          <p:cNvPr id="5" name="Rectangle 5">
            <a:extLst>
              <a:ext uri="{FF2B5EF4-FFF2-40B4-BE49-F238E27FC236}">
                <a16:creationId xmlns:a16="http://schemas.microsoft.com/office/drawing/2014/main" id="{0CA709D5-ABC2-418C-B342-62ECE19923C1}"/>
              </a:ext>
            </a:extLst>
          </p:cNvPr>
          <p:cNvSpPr>
            <a:spLocks noGrp="1" noChangeArrowheads="1"/>
          </p:cNvSpPr>
          <p:nvPr>
            <p:ph type="ftr" sz="quarter" idx="11"/>
          </p:nvPr>
        </p:nvSpPr>
        <p:spPr>
          <a:ln/>
        </p:spPr>
        <p:txBody>
          <a:bodyPr/>
          <a:lstStyle>
            <a:lvl1pPr>
              <a:defRPr/>
            </a:lvl1pPr>
          </a:lstStyle>
          <a:p>
            <a:pPr>
              <a:defRPr/>
            </a:pPr>
            <a:endParaRPr lang="fr-FR" altLang="fr-FR"/>
          </a:p>
        </p:txBody>
      </p:sp>
      <p:sp>
        <p:nvSpPr>
          <p:cNvPr id="6" name="Rectangle 6">
            <a:extLst>
              <a:ext uri="{FF2B5EF4-FFF2-40B4-BE49-F238E27FC236}">
                <a16:creationId xmlns:a16="http://schemas.microsoft.com/office/drawing/2014/main" id="{BCD2B40E-BF06-48AC-BA9B-DB02843A41E3}"/>
              </a:ext>
            </a:extLst>
          </p:cNvPr>
          <p:cNvSpPr>
            <a:spLocks noGrp="1" noChangeArrowheads="1"/>
          </p:cNvSpPr>
          <p:nvPr>
            <p:ph type="sldNum" sz="quarter" idx="12"/>
          </p:nvPr>
        </p:nvSpPr>
        <p:spPr>
          <a:ln/>
        </p:spPr>
        <p:txBody>
          <a:bodyPr/>
          <a:lstStyle>
            <a:lvl1pPr>
              <a:defRPr/>
            </a:lvl1pPr>
          </a:lstStyle>
          <a:p>
            <a:pPr>
              <a:defRPr/>
            </a:pPr>
            <a:fld id="{A09731B0-FA9A-4C5B-8183-CA6B8B616432}" type="slidenum">
              <a:rPr lang="fr-FR" altLang="fr-FR"/>
              <a:pPr>
                <a:defRPr/>
              </a:pPr>
              <a:t>‹N°›</a:t>
            </a:fld>
            <a:endParaRPr lang="fr-FR" altLang="fr-FR"/>
          </a:p>
        </p:txBody>
      </p:sp>
    </p:spTree>
    <p:extLst>
      <p:ext uri="{BB962C8B-B14F-4D97-AF65-F5344CB8AC3E}">
        <p14:creationId xmlns:p14="http://schemas.microsoft.com/office/powerpoint/2010/main" val="20272825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endParaRPr lang="fr-CI"/>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I"/>
          </a:p>
        </p:txBody>
      </p:sp>
      <p:sp>
        <p:nvSpPr>
          <p:cNvPr id="4" name="Rectangle 4">
            <a:extLst>
              <a:ext uri="{FF2B5EF4-FFF2-40B4-BE49-F238E27FC236}">
                <a16:creationId xmlns:a16="http://schemas.microsoft.com/office/drawing/2014/main" id="{E7D7C835-06C7-430C-9FBD-034174BBF4CD}"/>
              </a:ext>
            </a:extLst>
          </p:cNvPr>
          <p:cNvSpPr>
            <a:spLocks noGrp="1" noChangeArrowheads="1"/>
          </p:cNvSpPr>
          <p:nvPr>
            <p:ph type="dt" sz="half" idx="10"/>
          </p:nvPr>
        </p:nvSpPr>
        <p:spPr>
          <a:ln/>
        </p:spPr>
        <p:txBody>
          <a:bodyPr/>
          <a:lstStyle>
            <a:lvl1pPr>
              <a:defRPr/>
            </a:lvl1pPr>
          </a:lstStyle>
          <a:p>
            <a:pPr>
              <a:defRPr/>
            </a:pPr>
            <a:endParaRPr lang="fr-FR" altLang="fr-FR"/>
          </a:p>
        </p:txBody>
      </p:sp>
      <p:sp>
        <p:nvSpPr>
          <p:cNvPr id="5" name="Rectangle 5">
            <a:extLst>
              <a:ext uri="{FF2B5EF4-FFF2-40B4-BE49-F238E27FC236}">
                <a16:creationId xmlns:a16="http://schemas.microsoft.com/office/drawing/2014/main" id="{2B4D65A2-0059-4B94-AD24-F09F02773C14}"/>
              </a:ext>
            </a:extLst>
          </p:cNvPr>
          <p:cNvSpPr>
            <a:spLocks noGrp="1" noChangeArrowheads="1"/>
          </p:cNvSpPr>
          <p:nvPr>
            <p:ph type="ftr" sz="quarter" idx="11"/>
          </p:nvPr>
        </p:nvSpPr>
        <p:spPr>
          <a:ln/>
        </p:spPr>
        <p:txBody>
          <a:bodyPr/>
          <a:lstStyle>
            <a:lvl1pPr>
              <a:defRPr/>
            </a:lvl1pPr>
          </a:lstStyle>
          <a:p>
            <a:pPr>
              <a:defRPr/>
            </a:pPr>
            <a:endParaRPr lang="fr-FR" altLang="fr-FR"/>
          </a:p>
        </p:txBody>
      </p:sp>
      <p:sp>
        <p:nvSpPr>
          <p:cNvPr id="6" name="Rectangle 6">
            <a:extLst>
              <a:ext uri="{FF2B5EF4-FFF2-40B4-BE49-F238E27FC236}">
                <a16:creationId xmlns:a16="http://schemas.microsoft.com/office/drawing/2014/main" id="{FC041695-0B44-4F3D-A175-861F3AFCB17D}"/>
              </a:ext>
            </a:extLst>
          </p:cNvPr>
          <p:cNvSpPr>
            <a:spLocks noGrp="1" noChangeArrowheads="1"/>
          </p:cNvSpPr>
          <p:nvPr>
            <p:ph type="sldNum" sz="quarter" idx="12"/>
          </p:nvPr>
        </p:nvSpPr>
        <p:spPr>
          <a:ln/>
        </p:spPr>
        <p:txBody>
          <a:bodyPr/>
          <a:lstStyle>
            <a:lvl1pPr>
              <a:defRPr/>
            </a:lvl1pPr>
          </a:lstStyle>
          <a:p>
            <a:pPr>
              <a:defRPr/>
            </a:pPr>
            <a:fld id="{CBA7B28D-E188-4EDF-810D-89E6574E9397}" type="slidenum">
              <a:rPr lang="fr-FR" altLang="fr-FR"/>
              <a:pPr>
                <a:defRPr/>
              </a:pPr>
              <a:t>‹N°›</a:t>
            </a:fld>
            <a:endParaRPr lang="fr-FR" altLang="fr-FR"/>
          </a:p>
        </p:txBody>
      </p:sp>
    </p:spTree>
    <p:extLst>
      <p:ext uri="{BB962C8B-B14F-4D97-AF65-F5344CB8AC3E}">
        <p14:creationId xmlns:p14="http://schemas.microsoft.com/office/powerpoint/2010/main" val="624393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I"/>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I"/>
          </a:p>
        </p:txBody>
      </p:sp>
      <p:sp>
        <p:nvSpPr>
          <p:cNvPr id="4" name="Rectangle 4">
            <a:extLst>
              <a:ext uri="{FF2B5EF4-FFF2-40B4-BE49-F238E27FC236}">
                <a16:creationId xmlns:a16="http://schemas.microsoft.com/office/drawing/2014/main" id="{3C2A091C-1436-4BAF-B50F-042461820A2C}"/>
              </a:ext>
            </a:extLst>
          </p:cNvPr>
          <p:cNvSpPr>
            <a:spLocks noGrp="1" noChangeArrowheads="1"/>
          </p:cNvSpPr>
          <p:nvPr>
            <p:ph type="dt" sz="half" idx="10"/>
          </p:nvPr>
        </p:nvSpPr>
        <p:spPr>
          <a:ln/>
        </p:spPr>
        <p:txBody>
          <a:bodyPr/>
          <a:lstStyle>
            <a:lvl1pPr>
              <a:defRPr/>
            </a:lvl1pPr>
          </a:lstStyle>
          <a:p>
            <a:pPr>
              <a:defRPr/>
            </a:pPr>
            <a:endParaRPr lang="fr-FR" altLang="fr-FR"/>
          </a:p>
        </p:txBody>
      </p:sp>
      <p:sp>
        <p:nvSpPr>
          <p:cNvPr id="5" name="Rectangle 5">
            <a:extLst>
              <a:ext uri="{FF2B5EF4-FFF2-40B4-BE49-F238E27FC236}">
                <a16:creationId xmlns:a16="http://schemas.microsoft.com/office/drawing/2014/main" id="{C1BB84D2-0579-4758-A6DF-27C4365C2CD5}"/>
              </a:ext>
            </a:extLst>
          </p:cNvPr>
          <p:cNvSpPr>
            <a:spLocks noGrp="1" noChangeArrowheads="1"/>
          </p:cNvSpPr>
          <p:nvPr>
            <p:ph type="ftr" sz="quarter" idx="11"/>
          </p:nvPr>
        </p:nvSpPr>
        <p:spPr>
          <a:ln/>
        </p:spPr>
        <p:txBody>
          <a:bodyPr/>
          <a:lstStyle>
            <a:lvl1pPr>
              <a:defRPr/>
            </a:lvl1pPr>
          </a:lstStyle>
          <a:p>
            <a:pPr>
              <a:defRPr/>
            </a:pPr>
            <a:endParaRPr lang="fr-FR" altLang="fr-FR"/>
          </a:p>
        </p:txBody>
      </p:sp>
      <p:sp>
        <p:nvSpPr>
          <p:cNvPr id="6" name="Rectangle 6">
            <a:extLst>
              <a:ext uri="{FF2B5EF4-FFF2-40B4-BE49-F238E27FC236}">
                <a16:creationId xmlns:a16="http://schemas.microsoft.com/office/drawing/2014/main" id="{54055CD6-7D42-4659-855C-83BB65A325C1}"/>
              </a:ext>
            </a:extLst>
          </p:cNvPr>
          <p:cNvSpPr>
            <a:spLocks noGrp="1" noChangeArrowheads="1"/>
          </p:cNvSpPr>
          <p:nvPr>
            <p:ph type="sldNum" sz="quarter" idx="12"/>
          </p:nvPr>
        </p:nvSpPr>
        <p:spPr>
          <a:ln/>
        </p:spPr>
        <p:txBody>
          <a:bodyPr/>
          <a:lstStyle>
            <a:lvl1pPr>
              <a:defRPr/>
            </a:lvl1pPr>
          </a:lstStyle>
          <a:p>
            <a:pPr>
              <a:defRPr/>
            </a:pPr>
            <a:fld id="{80F16A8A-0F88-4CE7-8F27-B429F1791FB4}" type="slidenum">
              <a:rPr lang="fr-FR" altLang="fr-FR"/>
              <a:pPr>
                <a:defRPr/>
              </a:pPr>
              <a:t>‹N°›</a:t>
            </a:fld>
            <a:endParaRPr lang="fr-FR" altLang="fr-FR"/>
          </a:p>
        </p:txBody>
      </p:sp>
    </p:spTree>
    <p:extLst>
      <p:ext uri="{BB962C8B-B14F-4D97-AF65-F5344CB8AC3E}">
        <p14:creationId xmlns:p14="http://schemas.microsoft.com/office/powerpoint/2010/main" val="88520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623888" y="1709738"/>
            <a:ext cx="7886700" cy="2852737"/>
          </a:xfrm>
        </p:spPr>
        <p:txBody>
          <a:bodyPr anchor="b"/>
          <a:lstStyle>
            <a:lvl1pPr>
              <a:defRPr sz="6000"/>
            </a:lvl1pPr>
          </a:lstStyle>
          <a:p>
            <a:r>
              <a:rPr lang="fr-FR"/>
              <a:t>Modifiez le style du titre</a:t>
            </a:r>
            <a:endParaRPr lang="fr-CI"/>
          </a:p>
        </p:txBody>
      </p:sp>
      <p:sp>
        <p:nvSpPr>
          <p:cNvPr id="3" name="Espace réservé du texte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r-FR"/>
              <a:t>Cliquez pour modifier les styles du texte du masque</a:t>
            </a:r>
          </a:p>
        </p:txBody>
      </p:sp>
      <p:sp>
        <p:nvSpPr>
          <p:cNvPr id="4" name="Rectangle 4">
            <a:extLst>
              <a:ext uri="{FF2B5EF4-FFF2-40B4-BE49-F238E27FC236}">
                <a16:creationId xmlns:a16="http://schemas.microsoft.com/office/drawing/2014/main" id="{8367C712-6A8A-4B72-AB2E-900EA88B9DD5}"/>
              </a:ext>
            </a:extLst>
          </p:cNvPr>
          <p:cNvSpPr>
            <a:spLocks noGrp="1" noChangeArrowheads="1"/>
          </p:cNvSpPr>
          <p:nvPr>
            <p:ph type="dt" sz="half" idx="10"/>
          </p:nvPr>
        </p:nvSpPr>
        <p:spPr>
          <a:ln/>
        </p:spPr>
        <p:txBody>
          <a:bodyPr/>
          <a:lstStyle>
            <a:lvl1pPr>
              <a:defRPr/>
            </a:lvl1pPr>
          </a:lstStyle>
          <a:p>
            <a:pPr>
              <a:defRPr/>
            </a:pPr>
            <a:endParaRPr lang="fr-FR" altLang="fr-FR"/>
          </a:p>
        </p:txBody>
      </p:sp>
      <p:sp>
        <p:nvSpPr>
          <p:cNvPr id="5" name="Rectangle 5">
            <a:extLst>
              <a:ext uri="{FF2B5EF4-FFF2-40B4-BE49-F238E27FC236}">
                <a16:creationId xmlns:a16="http://schemas.microsoft.com/office/drawing/2014/main" id="{9F5A2D5D-1503-4DCA-9FB7-92E2DA869588}"/>
              </a:ext>
            </a:extLst>
          </p:cNvPr>
          <p:cNvSpPr>
            <a:spLocks noGrp="1" noChangeArrowheads="1"/>
          </p:cNvSpPr>
          <p:nvPr>
            <p:ph type="ftr" sz="quarter" idx="11"/>
          </p:nvPr>
        </p:nvSpPr>
        <p:spPr>
          <a:ln/>
        </p:spPr>
        <p:txBody>
          <a:bodyPr/>
          <a:lstStyle>
            <a:lvl1pPr>
              <a:defRPr/>
            </a:lvl1pPr>
          </a:lstStyle>
          <a:p>
            <a:pPr>
              <a:defRPr/>
            </a:pPr>
            <a:endParaRPr lang="fr-FR" altLang="fr-FR"/>
          </a:p>
        </p:txBody>
      </p:sp>
      <p:sp>
        <p:nvSpPr>
          <p:cNvPr id="6" name="Rectangle 6">
            <a:extLst>
              <a:ext uri="{FF2B5EF4-FFF2-40B4-BE49-F238E27FC236}">
                <a16:creationId xmlns:a16="http://schemas.microsoft.com/office/drawing/2014/main" id="{DA0C57AE-1BCA-4A13-B7A7-73AE7D27DD55}"/>
              </a:ext>
            </a:extLst>
          </p:cNvPr>
          <p:cNvSpPr>
            <a:spLocks noGrp="1" noChangeArrowheads="1"/>
          </p:cNvSpPr>
          <p:nvPr>
            <p:ph type="sldNum" sz="quarter" idx="12"/>
          </p:nvPr>
        </p:nvSpPr>
        <p:spPr>
          <a:ln/>
        </p:spPr>
        <p:txBody>
          <a:bodyPr/>
          <a:lstStyle>
            <a:lvl1pPr>
              <a:defRPr/>
            </a:lvl1pPr>
          </a:lstStyle>
          <a:p>
            <a:pPr>
              <a:defRPr/>
            </a:pPr>
            <a:fld id="{B75F0C6B-DCF5-4A68-B037-7C638DF98401}" type="slidenum">
              <a:rPr lang="fr-FR" altLang="fr-FR"/>
              <a:pPr>
                <a:defRPr/>
              </a:pPr>
              <a:t>‹N°›</a:t>
            </a:fld>
            <a:endParaRPr lang="fr-FR" altLang="fr-FR"/>
          </a:p>
        </p:txBody>
      </p:sp>
    </p:spTree>
    <p:extLst>
      <p:ext uri="{BB962C8B-B14F-4D97-AF65-F5344CB8AC3E}">
        <p14:creationId xmlns:p14="http://schemas.microsoft.com/office/powerpoint/2010/main" val="2845624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I"/>
          </a:p>
        </p:txBody>
      </p:sp>
      <p:sp>
        <p:nvSpPr>
          <p:cNvPr id="3" name="Espace réservé du contenu 2"/>
          <p:cNvSpPr>
            <a:spLocks noGrp="1"/>
          </p:cNvSpPr>
          <p:nvPr>
            <p:ph sz="half" idx="1"/>
          </p:nvPr>
        </p:nvSpPr>
        <p:spPr>
          <a:xfrm>
            <a:off x="457200" y="1600200"/>
            <a:ext cx="4038600" cy="452596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I"/>
          </a:p>
        </p:txBody>
      </p:sp>
      <p:sp>
        <p:nvSpPr>
          <p:cNvPr id="4" name="Espace réservé du contenu 3"/>
          <p:cNvSpPr>
            <a:spLocks noGrp="1"/>
          </p:cNvSpPr>
          <p:nvPr>
            <p:ph sz="half" idx="2"/>
          </p:nvPr>
        </p:nvSpPr>
        <p:spPr>
          <a:xfrm>
            <a:off x="4648200" y="1600200"/>
            <a:ext cx="4038600" cy="452596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I"/>
          </a:p>
        </p:txBody>
      </p:sp>
      <p:sp>
        <p:nvSpPr>
          <p:cNvPr id="5" name="Rectangle 4">
            <a:extLst>
              <a:ext uri="{FF2B5EF4-FFF2-40B4-BE49-F238E27FC236}">
                <a16:creationId xmlns:a16="http://schemas.microsoft.com/office/drawing/2014/main" id="{0427F01F-773C-4C7A-A409-5FFC73FF5835}"/>
              </a:ext>
            </a:extLst>
          </p:cNvPr>
          <p:cNvSpPr>
            <a:spLocks noGrp="1" noChangeArrowheads="1"/>
          </p:cNvSpPr>
          <p:nvPr>
            <p:ph type="dt" sz="half" idx="10"/>
          </p:nvPr>
        </p:nvSpPr>
        <p:spPr>
          <a:ln/>
        </p:spPr>
        <p:txBody>
          <a:bodyPr/>
          <a:lstStyle>
            <a:lvl1pPr>
              <a:defRPr/>
            </a:lvl1pPr>
          </a:lstStyle>
          <a:p>
            <a:pPr>
              <a:defRPr/>
            </a:pPr>
            <a:endParaRPr lang="fr-FR" altLang="fr-FR"/>
          </a:p>
        </p:txBody>
      </p:sp>
      <p:sp>
        <p:nvSpPr>
          <p:cNvPr id="6" name="Rectangle 5">
            <a:extLst>
              <a:ext uri="{FF2B5EF4-FFF2-40B4-BE49-F238E27FC236}">
                <a16:creationId xmlns:a16="http://schemas.microsoft.com/office/drawing/2014/main" id="{D9314870-60D3-4396-BBD5-014E62691D69}"/>
              </a:ext>
            </a:extLst>
          </p:cNvPr>
          <p:cNvSpPr>
            <a:spLocks noGrp="1" noChangeArrowheads="1"/>
          </p:cNvSpPr>
          <p:nvPr>
            <p:ph type="ftr" sz="quarter" idx="11"/>
          </p:nvPr>
        </p:nvSpPr>
        <p:spPr>
          <a:ln/>
        </p:spPr>
        <p:txBody>
          <a:bodyPr/>
          <a:lstStyle>
            <a:lvl1pPr>
              <a:defRPr/>
            </a:lvl1pPr>
          </a:lstStyle>
          <a:p>
            <a:pPr>
              <a:defRPr/>
            </a:pPr>
            <a:endParaRPr lang="fr-FR" altLang="fr-FR"/>
          </a:p>
        </p:txBody>
      </p:sp>
      <p:sp>
        <p:nvSpPr>
          <p:cNvPr id="7" name="Rectangle 6">
            <a:extLst>
              <a:ext uri="{FF2B5EF4-FFF2-40B4-BE49-F238E27FC236}">
                <a16:creationId xmlns:a16="http://schemas.microsoft.com/office/drawing/2014/main" id="{178CBE0E-594F-48C8-BB3E-402B01D2D851}"/>
              </a:ext>
            </a:extLst>
          </p:cNvPr>
          <p:cNvSpPr>
            <a:spLocks noGrp="1" noChangeArrowheads="1"/>
          </p:cNvSpPr>
          <p:nvPr>
            <p:ph type="sldNum" sz="quarter" idx="12"/>
          </p:nvPr>
        </p:nvSpPr>
        <p:spPr>
          <a:ln/>
        </p:spPr>
        <p:txBody>
          <a:bodyPr/>
          <a:lstStyle>
            <a:lvl1pPr>
              <a:defRPr/>
            </a:lvl1pPr>
          </a:lstStyle>
          <a:p>
            <a:pPr>
              <a:defRPr/>
            </a:pPr>
            <a:fld id="{64C267ED-ACBC-4228-80DB-BA6AFDF27D11}" type="slidenum">
              <a:rPr lang="fr-FR" altLang="fr-FR"/>
              <a:pPr>
                <a:defRPr/>
              </a:pPr>
              <a:t>‹N°›</a:t>
            </a:fld>
            <a:endParaRPr lang="fr-FR" altLang="fr-FR"/>
          </a:p>
        </p:txBody>
      </p:sp>
    </p:spTree>
    <p:extLst>
      <p:ext uri="{BB962C8B-B14F-4D97-AF65-F5344CB8AC3E}">
        <p14:creationId xmlns:p14="http://schemas.microsoft.com/office/powerpoint/2010/main" val="1328662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30238" y="365125"/>
            <a:ext cx="7886700" cy="1325563"/>
          </a:xfrm>
        </p:spPr>
        <p:txBody>
          <a:bodyPr/>
          <a:lstStyle/>
          <a:p>
            <a:r>
              <a:rPr lang="fr-FR"/>
              <a:t>Modifiez le style du titre</a:t>
            </a:r>
            <a:endParaRPr lang="fr-CI"/>
          </a:p>
        </p:txBody>
      </p:sp>
      <p:sp>
        <p:nvSpPr>
          <p:cNvPr id="3" name="Espace réservé du texte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630238" y="2505075"/>
            <a:ext cx="386873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I"/>
          </a:p>
        </p:txBody>
      </p:sp>
      <p:sp>
        <p:nvSpPr>
          <p:cNvPr id="5" name="Espace réservé du texte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29150" y="2505075"/>
            <a:ext cx="38877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I"/>
          </a:p>
        </p:txBody>
      </p:sp>
      <p:sp>
        <p:nvSpPr>
          <p:cNvPr id="7" name="Rectangle 4">
            <a:extLst>
              <a:ext uri="{FF2B5EF4-FFF2-40B4-BE49-F238E27FC236}">
                <a16:creationId xmlns:a16="http://schemas.microsoft.com/office/drawing/2014/main" id="{0C79D60A-082C-4EFB-8887-BC4431B9FB25}"/>
              </a:ext>
            </a:extLst>
          </p:cNvPr>
          <p:cNvSpPr>
            <a:spLocks noGrp="1" noChangeArrowheads="1"/>
          </p:cNvSpPr>
          <p:nvPr>
            <p:ph type="dt" sz="half" idx="10"/>
          </p:nvPr>
        </p:nvSpPr>
        <p:spPr>
          <a:ln/>
        </p:spPr>
        <p:txBody>
          <a:bodyPr/>
          <a:lstStyle>
            <a:lvl1pPr>
              <a:defRPr/>
            </a:lvl1pPr>
          </a:lstStyle>
          <a:p>
            <a:pPr>
              <a:defRPr/>
            </a:pPr>
            <a:endParaRPr lang="fr-FR" altLang="fr-FR"/>
          </a:p>
        </p:txBody>
      </p:sp>
      <p:sp>
        <p:nvSpPr>
          <p:cNvPr id="8" name="Rectangle 5">
            <a:extLst>
              <a:ext uri="{FF2B5EF4-FFF2-40B4-BE49-F238E27FC236}">
                <a16:creationId xmlns:a16="http://schemas.microsoft.com/office/drawing/2014/main" id="{9A6BB5CA-6AAF-44CC-8663-04C0B2C7F555}"/>
              </a:ext>
            </a:extLst>
          </p:cNvPr>
          <p:cNvSpPr>
            <a:spLocks noGrp="1" noChangeArrowheads="1"/>
          </p:cNvSpPr>
          <p:nvPr>
            <p:ph type="ftr" sz="quarter" idx="11"/>
          </p:nvPr>
        </p:nvSpPr>
        <p:spPr>
          <a:ln/>
        </p:spPr>
        <p:txBody>
          <a:bodyPr/>
          <a:lstStyle>
            <a:lvl1pPr>
              <a:defRPr/>
            </a:lvl1pPr>
          </a:lstStyle>
          <a:p>
            <a:pPr>
              <a:defRPr/>
            </a:pPr>
            <a:endParaRPr lang="fr-FR" altLang="fr-FR"/>
          </a:p>
        </p:txBody>
      </p:sp>
      <p:sp>
        <p:nvSpPr>
          <p:cNvPr id="9" name="Rectangle 6">
            <a:extLst>
              <a:ext uri="{FF2B5EF4-FFF2-40B4-BE49-F238E27FC236}">
                <a16:creationId xmlns:a16="http://schemas.microsoft.com/office/drawing/2014/main" id="{3BDA6829-45BA-40E5-8D9E-2490F18390EA}"/>
              </a:ext>
            </a:extLst>
          </p:cNvPr>
          <p:cNvSpPr>
            <a:spLocks noGrp="1" noChangeArrowheads="1"/>
          </p:cNvSpPr>
          <p:nvPr>
            <p:ph type="sldNum" sz="quarter" idx="12"/>
          </p:nvPr>
        </p:nvSpPr>
        <p:spPr>
          <a:ln/>
        </p:spPr>
        <p:txBody>
          <a:bodyPr/>
          <a:lstStyle>
            <a:lvl1pPr>
              <a:defRPr/>
            </a:lvl1pPr>
          </a:lstStyle>
          <a:p>
            <a:pPr>
              <a:defRPr/>
            </a:pPr>
            <a:fld id="{C0FBC7DA-1CA6-463C-9456-6DAC1BA17F27}" type="slidenum">
              <a:rPr lang="fr-FR" altLang="fr-FR"/>
              <a:pPr>
                <a:defRPr/>
              </a:pPr>
              <a:t>‹N°›</a:t>
            </a:fld>
            <a:endParaRPr lang="fr-FR" altLang="fr-FR"/>
          </a:p>
        </p:txBody>
      </p:sp>
    </p:spTree>
    <p:extLst>
      <p:ext uri="{BB962C8B-B14F-4D97-AF65-F5344CB8AC3E}">
        <p14:creationId xmlns:p14="http://schemas.microsoft.com/office/powerpoint/2010/main" val="376068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CI"/>
          </a:p>
        </p:txBody>
      </p:sp>
      <p:sp>
        <p:nvSpPr>
          <p:cNvPr id="3" name="Rectangle 4">
            <a:extLst>
              <a:ext uri="{FF2B5EF4-FFF2-40B4-BE49-F238E27FC236}">
                <a16:creationId xmlns:a16="http://schemas.microsoft.com/office/drawing/2014/main" id="{8970C626-A9F1-45B1-8280-632526DD1EBD}"/>
              </a:ext>
            </a:extLst>
          </p:cNvPr>
          <p:cNvSpPr>
            <a:spLocks noGrp="1" noChangeArrowheads="1"/>
          </p:cNvSpPr>
          <p:nvPr>
            <p:ph type="dt" sz="half" idx="10"/>
          </p:nvPr>
        </p:nvSpPr>
        <p:spPr>
          <a:ln/>
        </p:spPr>
        <p:txBody>
          <a:bodyPr/>
          <a:lstStyle>
            <a:lvl1pPr>
              <a:defRPr/>
            </a:lvl1pPr>
          </a:lstStyle>
          <a:p>
            <a:pPr>
              <a:defRPr/>
            </a:pPr>
            <a:endParaRPr lang="fr-FR" altLang="fr-FR"/>
          </a:p>
        </p:txBody>
      </p:sp>
      <p:sp>
        <p:nvSpPr>
          <p:cNvPr id="4" name="Rectangle 5">
            <a:extLst>
              <a:ext uri="{FF2B5EF4-FFF2-40B4-BE49-F238E27FC236}">
                <a16:creationId xmlns:a16="http://schemas.microsoft.com/office/drawing/2014/main" id="{542F2A87-9228-47CE-98DD-C8DF380BFB7A}"/>
              </a:ext>
            </a:extLst>
          </p:cNvPr>
          <p:cNvSpPr>
            <a:spLocks noGrp="1" noChangeArrowheads="1"/>
          </p:cNvSpPr>
          <p:nvPr>
            <p:ph type="ftr" sz="quarter" idx="11"/>
          </p:nvPr>
        </p:nvSpPr>
        <p:spPr>
          <a:ln/>
        </p:spPr>
        <p:txBody>
          <a:bodyPr/>
          <a:lstStyle>
            <a:lvl1pPr>
              <a:defRPr/>
            </a:lvl1pPr>
          </a:lstStyle>
          <a:p>
            <a:pPr>
              <a:defRPr/>
            </a:pPr>
            <a:endParaRPr lang="fr-FR" altLang="fr-FR"/>
          </a:p>
        </p:txBody>
      </p:sp>
      <p:sp>
        <p:nvSpPr>
          <p:cNvPr id="5" name="Rectangle 6">
            <a:extLst>
              <a:ext uri="{FF2B5EF4-FFF2-40B4-BE49-F238E27FC236}">
                <a16:creationId xmlns:a16="http://schemas.microsoft.com/office/drawing/2014/main" id="{7D08E0DE-160C-45BA-BE1A-2B6388EBA23A}"/>
              </a:ext>
            </a:extLst>
          </p:cNvPr>
          <p:cNvSpPr>
            <a:spLocks noGrp="1" noChangeArrowheads="1"/>
          </p:cNvSpPr>
          <p:nvPr>
            <p:ph type="sldNum" sz="quarter" idx="12"/>
          </p:nvPr>
        </p:nvSpPr>
        <p:spPr>
          <a:ln/>
        </p:spPr>
        <p:txBody>
          <a:bodyPr/>
          <a:lstStyle>
            <a:lvl1pPr>
              <a:defRPr/>
            </a:lvl1pPr>
          </a:lstStyle>
          <a:p>
            <a:pPr>
              <a:defRPr/>
            </a:pPr>
            <a:fld id="{A9291990-5F09-4BDD-B1E9-5C70C106C3D4}" type="slidenum">
              <a:rPr lang="fr-FR" altLang="fr-FR"/>
              <a:pPr>
                <a:defRPr/>
              </a:pPr>
              <a:t>‹N°›</a:t>
            </a:fld>
            <a:endParaRPr lang="fr-FR" altLang="fr-FR"/>
          </a:p>
        </p:txBody>
      </p:sp>
    </p:spTree>
    <p:extLst>
      <p:ext uri="{BB962C8B-B14F-4D97-AF65-F5344CB8AC3E}">
        <p14:creationId xmlns:p14="http://schemas.microsoft.com/office/powerpoint/2010/main" val="392528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2BFFE21-F2ED-4A63-A8C5-C1FFAFCC4558}"/>
              </a:ext>
            </a:extLst>
          </p:cNvPr>
          <p:cNvSpPr>
            <a:spLocks noGrp="1" noChangeArrowheads="1"/>
          </p:cNvSpPr>
          <p:nvPr>
            <p:ph type="dt" sz="half" idx="10"/>
          </p:nvPr>
        </p:nvSpPr>
        <p:spPr>
          <a:ln/>
        </p:spPr>
        <p:txBody>
          <a:bodyPr/>
          <a:lstStyle>
            <a:lvl1pPr>
              <a:defRPr/>
            </a:lvl1pPr>
          </a:lstStyle>
          <a:p>
            <a:pPr>
              <a:defRPr/>
            </a:pPr>
            <a:endParaRPr lang="fr-FR" altLang="fr-FR"/>
          </a:p>
        </p:txBody>
      </p:sp>
      <p:sp>
        <p:nvSpPr>
          <p:cNvPr id="3" name="Rectangle 5">
            <a:extLst>
              <a:ext uri="{FF2B5EF4-FFF2-40B4-BE49-F238E27FC236}">
                <a16:creationId xmlns:a16="http://schemas.microsoft.com/office/drawing/2014/main" id="{2C88B468-25E3-400D-803C-8C57220EC0F4}"/>
              </a:ext>
            </a:extLst>
          </p:cNvPr>
          <p:cNvSpPr>
            <a:spLocks noGrp="1" noChangeArrowheads="1"/>
          </p:cNvSpPr>
          <p:nvPr>
            <p:ph type="ftr" sz="quarter" idx="11"/>
          </p:nvPr>
        </p:nvSpPr>
        <p:spPr>
          <a:ln/>
        </p:spPr>
        <p:txBody>
          <a:bodyPr/>
          <a:lstStyle>
            <a:lvl1pPr>
              <a:defRPr/>
            </a:lvl1pPr>
          </a:lstStyle>
          <a:p>
            <a:pPr>
              <a:defRPr/>
            </a:pPr>
            <a:endParaRPr lang="fr-FR" altLang="fr-FR"/>
          </a:p>
        </p:txBody>
      </p:sp>
      <p:sp>
        <p:nvSpPr>
          <p:cNvPr id="4" name="Rectangle 6">
            <a:extLst>
              <a:ext uri="{FF2B5EF4-FFF2-40B4-BE49-F238E27FC236}">
                <a16:creationId xmlns:a16="http://schemas.microsoft.com/office/drawing/2014/main" id="{70092B80-B049-44F3-B643-5D51BDB7A5ED}"/>
              </a:ext>
            </a:extLst>
          </p:cNvPr>
          <p:cNvSpPr>
            <a:spLocks noGrp="1" noChangeArrowheads="1"/>
          </p:cNvSpPr>
          <p:nvPr>
            <p:ph type="sldNum" sz="quarter" idx="12"/>
          </p:nvPr>
        </p:nvSpPr>
        <p:spPr>
          <a:ln/>
        </p:spPr>
        <p:txBody>
          <a:bodyPr/>
          <a:lstStyle>
            <a:lvl1pPr>
              <a:defRPr/>
            </a:lvl1pPr>
          </a:lstStyle>
          <a:p>
            <a:pPr>
              <a:defRPr/>
            </a:pPr>
            <a:fld id="{746CDAB3-700C-4B93-A9FE-3D244B16DE86}" type="slidenum">
              <a:rPr lang="fr-FR" altLang="fr-FR"/>
              <a:pPr>
                <a:defRPr/>
              </a:pPr>
              <a:t>‹N°›</a:t>
            </a:fld>
            <a:endParaRPr lang="fr-FR" altLang="fr-FR"/>
          </a:p>
        </p:txBody>
      </p:sp>
    </p:spTree>
    <p:extLst>
      <p:ext uri="{BB962C8B-B14F-4D97-AF65-F5344CB8AC3E}">
        <p14:creationId xmlns:p14="http://schemas.microsoft.com/office/powerpoint/2010/main" val="4293891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p:spPr>
        <p:txBody>
          <a:bodyPr anchor="b"/>
          <a:lstStyle>
            <a:lvl1pPr>
              <a:defRPr sz="3200"/>
            </a:lvl1pPr>
          </a:lstStyle>
          <a:p>
            <a:r>
              <a:rPr lang="fr-FR"/>
              <a:t>Modifiez le style du titre</a:t>
            </a:r>
            <a:endParaRPr lang="fr-CI"/>
          </a:p>
        </p:txBody>
      </p:sp>
      <p:sp>
        <p:nvSpPr>
          <p:cNvPr id="3" name="Espace réservé du contenu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I"/>
          </a:p>
        </p:txBody>
      </p:sp>
      <p:sp>
        <p:nvSpPr>
          <p:cNvPr id="4" name="Espace réservé du text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Rectangle 4">
            <a:extLst>
              <a:ext uri="{FF2B5EF4-FFF2-40B4-BE49-F238E27FC236}">
                <a16:creationId xmlns:a16="http://schemas.microsoft.com/office/drawing/2014/main" id="{9A57DFFC-82DE-4425-ADCD-8D2F4B7ED24F}"/>
              </a:ext>
            </a:extLst>
          </p:cNvPr>
          <p:cNvSpPr>
            <a:spLocks noGrp="1" noChangeArrowheads="1"/>
          </p:cNvSpPr>
          <p:nvPr>
            <p:ph type="dt" sz="half" idx="10"/>
          </p:nvPr>
        </p:nvSpPr>
        <p:spPr>
          <a:ln/>
        </p:spPr>
        <p:txBody>
          <a:bodyPr/>
          <a:lstStyle>
            <a:lvl1pPr>
              <a:defRPr/>
            </a:lvl1pPr>
          </a:lstStyle>
          <a:p>
            <a:pPr>
              <a:defRPr/>
            </a:pPr>
            <a:endParaRPr lang="fr-FR" altLang="fr-FR"/>
          </a:p>
        </p:txBody>
      </p:sp>
      <p:sp>
        <p:nvSpPr>
          <p:cNvPr id="6" name="Rectangle 5">
            <a:extLst>
              <a:ext uri="{FF2B5EF4-FFF2-40B4-BE49-F238E27FC236}">
                <a16:creationId xmlns:a16="http://schemas.microsoft.com/office/drawing/2014/main" id="{71816893-4AC1-4499-A532-7F9BE4ADCD38}"/>
              </a:ext>
            </a:extLst>
          </p:cNvPr>
          <p:cNvSpPr>
            <a:spLocks noGrp="1" noChangeArrowheads="1"/>
          </p:cNvSpPr>
          <p:nvPr>
            <p:ph type="ftr" sz="quarter" idx="11"/>
          </p:nvPr>
        </p:nvSpPr>
        <p:spPr>
          <a:ln/>
        </p:spPr>
        <p:txBody>
          <a:bodyPr/>
          <a:lstStyle>
            <a:lvl1pPr>
              <a:defRPr/>
            </a:lvl1pPr>
          </a:lstStyle>
          <a:p>
            <a:pPr>
              <a:defRPr/>
            </a:pPr>
            <a:endParaRPr lang="fr-FR" altLang="fr-FR"/>
          </a:p>
        </p:txBody>
      </p:sp>
      <p:sp>
        <p:nvSpPr>
          <p:cNvPr id="7" name="Rectangle 6">
            <a:extLst>
              <a:ext uri="{FF2B5EF4-FFF2-40B4-BE49-F238E27FC236}">
                <a16:creationId xmlns:a16="http://schemas.microsoft.com/office/drawing/2014/main" id="{BF3FA655-FE54-4C48-9E8B-3D468C24DC75}"/>
              </a:ext>
            </a:extLst>
          </p:cNvPr>
          <p:cNvSpPr>
            <a:spLocks noGrp="1" noChangeArrowheads="1"/>
          </p:cNvSpPr>
          <p:nvPr>
            <p:ph type="sldNum" sz="quarter" idx="12"/>
          </p:nvPr>
        </p:nvSpPr>
        <p:spPr>
          <a:ln/>
        </p:spPr>
        <p:txBody>
          <a:bodyPr/>
          <a:lstStyle>
            <a:lvl1pPr>
              <a:defRPr/>
            </a:lvl1pPr>
          </a:lstStyle>
          <a:p>
            <a:pPr>
              <a:defRPr/>
            </a:pPr>
            <a:fld id="{6E702E7E-BC46-4618-B0D9-8DB0E281EA2C}" type="slidenum">
              <a:rPr lang="fr-FR" altLang="fr-FR"/>
              <a:pPr>
                <a:defRPr/>
              </a:pPr>
              <a:t>‹N°›</a:t>
            </a:fld>
            <a:endParaRPr lang="fr-FR" altLang="fr-FR"/>
          </a:p>
        </p:txBody>
      </p:sp>
    </p:spTree>
    <p:extLst>
      <p:ext uri="{BB962C8B-B14F-4D97-AF65-F5344CB8AC3E}">
        <p14:creationId xmlns:p14="http://schemas.microsoft.com/office/powerpoint/2010/main" val="3635087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p:spPr>
        <p:txBody>
          <a:bodyPr anchor="b"/>
          <a:lstStyle>
            <a:lvl1pPr>
              <a:defRPr sz="3200"/>
            </a:lvl1pPr>
          </a:lstStyle>
          <a:p>
            <a:r>
              <a:rPr lang="fr-FR"/>
              <a:t>Modifiez le style du titre</a:t>
            </a:r>
            <a:endParaRPr lang="fr-CI"/>
          </a:p>
        </p:txBody>
      </p:sp>
      <p:sp>
        <p:nvSpPr>
          <p:cNvPr id="3" name="Espace réservé pour une imag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CI" noProof="0"/>
          </a:p>
        </p:txBody>
      </p:sp>
      <p:sp>
        <p:nvSpPr>
          <p:cNvPr id="4" name="Espace réservé du text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Rectangle 4">
            <a:extLst>
              <a:ext uri="{FF2B5EF4-FFF2-40B4-BE49-F238E27FC236}">
                <a16:creationId xmlns:a16="http://schemas.microsoft.com/office/drawing/2014/main" id="{B57ADC21-A4D5-489E-969A-6E7A4ABE9BFE}"/>
              </a:ext>
            </a:extLst>
          </p:cNvPr>
          <p:cNvSpPr>
            <a:spLocks noGrp="1" noChangeArrowheads="1"/>
          </p:cNvSpPr>
          <p:nvPr>
            <p:ph type="dt" sz="half" idx="10"/>
          </p:nvPr>
        </p:nvSpPr>
        <p:spPr>
          <a:ln/>
        </p:spPr>
        <p:txBody>
          <a:bodyPr/>
          <a:lstStyle>
            <a:lvl1pPr>
              <a:defRPr/>
            </a:lvl1pPr>
          </a:lstStyle>
          <a:p>
            <a:pPr>
              <a:defRPr/>
            </a:pPr>
            <a:endParaRPr lang="fr-FR" altLang="fr-FR"/>
          </a:p>
        </p:txBody>
      </p:sp>
      <p:sp>
        <p:nvSpPr>
          <p:cNvPr id="6" name="Rectangle 5">
            <a:extLst>
              <a:ext uri="{FF2B5EF4-FFF2-40B4-BE49-F238E27FC236}">
                <a16:creationId xmlns:a16="http://schemas.microsoft.com/office/drawing/2014/main" id="{D25AAEBD-24C7-4240-A98B-7343591EAE37}"/>
              </a:ext>
            </a:extLst>
          </p:cNvPr>
          <p:cNvSpPr>
            <a:spLocks noGrp="1" noChangeArrowheads="1"/>
          </p:cNvSpPr>
          <p:nvPr>
            <p:ph type="ftr" sz="quarter" idx="11"/>
          </p:nvPr>
        </p:nvSpPr>
        <p:spPr>
          <a:ln/>
        </p:spPr>
        <p:txBody>
          <a:bodyPr/>
          <a:lstStyle>
            <a:lvl1pPr>
              <a:defRPr/>
            </a:lvl1pPr>
          </a:lstStyle>
          <a:p>
            <a:pPr>
              <a:defRPr/>
            </a:pPr>
            <a:endParaRPr lang="fr-FR" altLang="fr-FR"/>
          </a:p>
        </p:txBody>
      </p:sp>
      <p:sp>
        <p:nvSpPr>
          <p:cNvPr id="7" name="Rectangle 6">
            <a:extLst>
              <a:ext uri="{FF2B5EF4-FFF2-40B4-BE49-F238E27FC236}">
                <a16:creationId xmlns:a16="http://schemas.microsoft.com/office/drawing/2014/main" id="{022694F4-D866-467F-9797-49C2C9858135}"/>
              </a:ext>
            </a:extLst>
          </p:cNvPr>
          <p:cNvSpPr>
            <a:spLocks noGrp="1" noChangeArrowheads="1"/>
          </p:cNvSpPr>
          <p:nvPr>
            <p:ph type="sldNum" sz="quarter" idx="12"/>
          </p:nvPr>
        </p:nvSpPr>
        <p:spPr>
          <a:ln/>
        </p:spPr>
        <p:txBody>
          <a:bodyPr/>
          <a:lstStyle>
            <a:lvl1pPr>
              <a:defRPr/>
            </a:lvl1pPr>
          </a:lstStyle>
          <a:p>
            <a:pPr>
              <a:defRPr/>
            </a:pPr>
            <a:fld id="{C8281396-D82E-4403-8727-C067FD8A68CD}" type="slidenum">
              <a:rPr lang="fr-FR" altLang="fr-FR"/>
              <a:pPr>
                <a:defRPr/>
              </a:pPr>
              <a:t>‹N°›</a:t>
            </a:fld>
            <a:endParaRPr lang="fr-FR" altLang="fr-FR"/>
          </a:p>
        </p:txBody>
      </p:sp>
    </p:spTree>
    <p:extLst>
      <p:ext uri="{BB962C8B-B14F-4D97-AF65-F5344CB8AC3E}">
        <p14:creationId xmlns:p14="http://schemas.microsoft.com/office/powerpoint/2010/main" val="3797765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9515CBE-B4C9-4895-80C4-943159B6BCDB}"/>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fr-FR" altLang="fr-FR"/>
              <a:t>Cliquez pour modifier le style du titre</a:t>
            </a:r>
          </a:p>
        </p:txBody>
      </p:sp>
      <p:sp>
        <p:nvSpPr>
          <p:cNvPr id="1027" name="Rectangle 3">
            <a:extLst>
              <a:ext uri="{FF2B5EF4-FFF2-40B4-BE49-F238E27FC236}">
                <a16:creationId xmlns:a16="http://schemas.microsoft.com/office/drawing/2014/main" id="{886ADC14-7CA1-4261-BD75-70798F458296}"/>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1028" name="Rectangle 4">
            <a:extLst>
              <a:ext uri="{FF2B5EF4-FFF2-40B4-BE49-F238E27FC236}">
                <a16:creationId xmlns:a16="http://schemas.microsoft.com/office/drawing/2014/main" id="{2ECB9A5B-A888-4FBE-9AAE-39B7D213B220}"/>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fr-FR" altLang="fr-FR"/>
          </a:p>
        </p:txBody>
      </p:sp>
      <p:sp>
        <p:nvSpPr>
          <p:cNvPr id="1029" name="Rectangle 5">
            <a:extLst>
              <a:ext uri="{FF2B5EF4-FFF2-40B4-BE49-F238E27FC236}">
                <a16:creationId xmlns:a16="http://schemas.microsoft.com/office/drawing/2014/main" id="{C9291FDB-AD9C-4387-977B-096A53456EA3}"/>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fr-FR" altLang="fr-FR"/>
          </a:p>
        </p:txBody>
      </p:sp>
      <p:sp>
        <p:nvSpPr>
          <p:cNvPr id="1030" name="Rectangle 6">
            <a:extLst>
              <a:ext uri="{FF2B5EF4-FFF2-40B4-BE49-F238E27FC236}">
                <a16:creationId xmlns:a16="http://schemas.microsoft.com/office/drawing/2014/main" id="{11AAFDE3-D4F0-4F12-8ED4-20AF634622A1}"/>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C8BE12C1-6E6F-4D5D-8197-29E1EDEE131B}" type="slidenum">
              <a:rPr lang="fr-FR" altLang="fr-FR"/>
              <a:pPr>
                <a:defRPr/>
              </a:pPr>
              <a:t>‹N°›</a:t>
            </a:fld>
            <a:endParaRPr lang="fr-FR" alt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F59F016D-ADAF-4290-BC6E-4C099EDD40FA}"/>
              </a:ext>
            </a:extLst>
          </p:cNvPr>
          <p:cNvSpPr>
            <a:spLocks noGrp="1" noChangeArrowheads="1"/>
          </p:cNvSpPr>
          <p:nvPr>
            <p:ph type="ctrTitle" idx="4294967295"/>
          </p:nvPr>
        </p:nvSpPr>
        <p:spPr>
          <a:xfrm>
            <a:off x="425450" y="1606550"/>
            <a:ext cx="8293100" cy="3644900"/>
          </a:xfrm>
          <a:ln>
            <a:solidFill>
              <a:schemeClr val="folHlink"/>
            </a:solidFill>
            <a:miter lim="800000"/>
            <a:headEnd/>
            <a:tailEnd/>
          </a:ln>
        </p:spPr>
        <p:txBody>
          <a:bodyPr/>
          <a:lstStyle/>
          <a:p>
            <a:pPr eaLnBrk="1" hangingPunct="1"/>
            <a:r>
              <a:rPr lang="en-US" altLang="fr-FR" sz="5400" b="1" i="1"/>
              <a:t>Suivi et Evaluation des Programmes de SR/PF</a:t>
            </a:r>
            <a:endParaRPr lang="fr-FR" altLang="fr-FR" sz="3200" b="1">
              <a:latin typeface="Monotype Corsiva" panose="03010101010201010101" pitchFamily="66"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F033F5C6-6057-4EFC-82D5-685B47874D45}"/>
              </a:ext>
            </a:extLst>
          </p:cNvPr>
          <p:cNvSpPr>
            <a:spLocks noGrp="1" noChangeArrowheads="1"/>
          </p:cNvSpPr>
          <p:nvPr>
            <p:ph type="title" idx="4294967295"/>
          </p:nvPr>
        </p:nvSpPr>
        <p:spPr>
          <a:xfrm>
            <a:off x="685800" y="188913"/>
            <a:ext cx="7772400" cy="711200"/>
          </a:xfrm>
        </p:spPr>
        <p:txBody>
          <a:bodyPr/>
          <a:lstStyle/>
          <a:p>
            <a:pPr eaLnBrk="1" hangingPunct="1"/>
            <a:r>
              <a:rPr lang="fr-FR" altLang="fr-FR" i="1"/>
              <a:t>Le Cadre Conceptuel</a:t>
            </a:r>
          </a:p>
        </p:txBody>
      </p:sp>
      <p:sp>
        <p:nvSpPr>
          <p:cNvPr id="22531" name="Text Box 4">
            <a:extLst>
              <a:ext uri="{FF2B5EF4-FFF2-40B4-BE49-F238E27FC236}">
                <a16:creationId xmlns:a16="http://schemas.microsoft.com/office/drawing/2014/main" id="{41666BCF-4AF4-4D71-85ED-4C72F78B5FEE}"/>
              </a:ext>
            </a:extLst>
          </p:cNvPr>
          <p:cNvSpPr txBox="1">
            <a:spLocks noChangeArrowheads="1"/>
          </p:cNvSpPr>
          <p:nvPr/>
        </p:nvSpPr>
        <p:spPr bwMode="auto">
          <a:xfrm>
            <a:off x="6388100" y="1435100"/>
            <a:ext cx="2603500" cy="1924050"/>
          </a:xfrm>
          <a:prstGeom prst="rect">
            <a:avLst/>
          </a:prstGeom>
          <a:noFill/>
          <a:ln w="9525">
            <a:solidFill>
              <a:schemeClr val="folHlink"/>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fr-FR" altLang="fr-FR" sz="1400" b="1"/>
              <a:t>Déterminants politiques</a:t>
            </a:r>
          </a:p>
          <a:p>
            <a:pPr eaLnBrk="1" hangingPunct="1">
              <a:spcBef>
                <a:spcPct val="50000"/>
              </a:spcBef>
            </a:pPr>
            <a:r>
              <a:rPr lang="fr-FR" altLang="fr-FR" sz="1400" b="1">
                <a:solidFill>
                  <a:srgbClr val="000000"/>
                </a:solidFill>
              </a:rPr>
              <a:t>Politique nationale SR</a:t>
            </a:r>
          </a:p>
          <a:p>
            <a:pPr eaLnBrk="1" hangingPunct="1">
              <a:spcBef>
                <a:spcPct val="50000"/>
              </a:spcBef>
            </a:pPr>
            <a:r>
              <a:rPr lang="fr-FR" altLang="fr-FR" sz="1400" b="1">
                <a:solidFill>
                  <a:srgbClr val="000000"/>
                </a:solidFill>
              </a:rPr>
              <a:t>Engagement politique</a:t>
            </a:r>
          </a:p>
          <a:p>
            <a:pPr eaLnBrk="1" hangingPunct="1">
              <a:spcBef>
                <a:spcPct val="50000"/>
              </a:spcBef>
            </a:pPr>
            <a:r>
              <a:rPr lang="fr-FR" altLang="fr-FR" sz="1400" b="1">
                <a:solidFill>
                  <a:srgbClr val="000000"/>
                </a:solidFill>
              </a:rPr>
              <a:t>Existence d’un budget</a:t>
            </a:r>
          </a:p>
          <a:p>
            <a:pPr eaLnBrk="1" hangingPunct="1">
              <a:spcBef>
                <a:spcPct val="50000"/>
              </a:spcBef>
            </a:pPr>
            <a:endParaRPr lang="fr-FR" altLang="fr-FR" sz="1400" b="1">
              <a:solidFill>
                <a:srgbClr val="000000"/>
              </a:solidFill>
            </a:endParaRPr>
          </a:p>
          <a:p>
            <a:pPr eaLnBrk="1" hangingPunct="1">
              <a:spcBef>
                <a:spcPct val="50000"/>
              </a:spcBef>
            </a:pPr>
            <a:endParaRPr lang="fr-FR" altLang="fr-FR" sz="1400">
              <a:solidFill>
                <a:srgbClr val="000000"/>
              </a:solidFill>
            </a:endParaRPr>
          </a:p>
        </p:txBody>
      </p:sp>
      <p:sp>
        <p:nvSpPr>
          <p:cNvPr id="22532" name="Text Box 5">
            <a:extLst>
              <a:ext uri="{FF2B5EF4-FFF2-40B4-BE49-F238E27FC236}">
                <a16:creationId xmlns:a16="http://schemas.microsoft.com/office/drawing/2014/main" id="{BA15556D-83F4-4730-987F-39138E4805F0}"/>
              </a:ext>
            </a:extLst>
          </p:cNvPr>
          <p:cNvSpPr txBox="1">
            <a:spLocks noChangeArrowheads="1"/>
          </p:cNvSpPr>
          <p:nvPr/>
        </p:nvSpPr>
        <p:spPr bwMode="auto">
          <a:xfrm>
            <a:off x="6419850" y="3606800"/>
            <a:ext cx="2470150" cy="2462213"/>
          </a:xfrm>
          <a:prstGeom prst="rect">
            <a:avLst/>
          </a:prstGeom>
          <a:noFill/>
          <a:ln w="9525">
            <a:solidFill>
              <a:schemeClr val="folHlink"/>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fr-FR" altLang="fr-FR" sz="1400" b="1"/>
              <a:t>Déterminants Culturels et religieux</a:t>
            </a:r>
          </a:p>
          <a:p>
            <a:pPr eaLnBrk="1" hangingPunct="1">
              <a:spcBef>
                <a:spcPct val="50000"/>
              </a:spcBef>
            </a:pPr>
            <a:r>
              <a:rPr lang="fr-FR" altLang="fr-FR" sz="1400" b="1">
                <a:solidFill>
                  <a:srgbClr val="000000"/>
                </a:solidFill>
              </a:rPr>
              <a:t>Pouvoir de décision de la femme dans la communauté</a:t>
            </a:r>
          </a:p>
          <a:p>
            <a:pPr eaLnBrk="1" hangingPunct="1">
              <a:spcBef>
                <a:spcPct val="50000"/>
              </a:spcBef>
            </a:pPr>
            <a:r>
              <a:rPr lang="fr-FR" altLang="fr-FR" sz="1400" b="1">
                <a:solidFill>
                  <a:srgbClr val="000000"/>
                </a:solidFill>
              </a:rPr>
              <a:t>Statut économique de la femme</a:t>
            </a:r>
          </a:p>
          <a:p>
            <a:pPr eaLnBrk="1" hangingPunct="1">
              <a:spcBef>
                <a:spcPct val="50000"/>
              </a:spcBef>
            </a:pPr>
            <a:r>
              <a:rPr lang="fr-FR" altLang="fr-FR" sz="1400" b="1">
                <a:solidFill>
                  <a:srgbClr val="000000"/>
                </a:solidFill>
              </a:rPr>
              <a:t>Comportement de SSR</a:t>
            </a:r>
          </a:p>
          <a:p>
            <a:pPr eaLnBrk="1" hangingPunct="1">
              <a:spcBef>
                <a:spcPct val="50000"/>
              </a:spcBef>
            </a:pPr>
            <a:endParaRPr lang="fr-FR" altLang="fr-FR" sz="1400" b="1">
              <a:solidFill>
                <a:srgbClr val="000000"/>
              </a:solidFill>
            </a:endParaRPr>
          </a:p>
        </p:txBody>
      </p:sp>
      <p:sp>
        <p:nvSpPr>
          <p:cNvPr id="22533" name="Text Box 6">
            <a:extLst>
              <a:ext uri="{FF2B5EF4-FFF2-40B4-BE49-F238E27FC236}">
                <a16:creationId xmlns:a16="http://schemas.microsoft.com/office/drawing/2014/main" id="{00E852F6-ECB3-4DA6-B340-9073D473EA4C}"/>
              </a:ext>
            </a:extLst>
          </p:cNvPr>
          <p:cNvSpPr txBox="1">
            <a:spLocks noChangeArrowheads="1"/>
          </p:cNvSpPr>
          <p:nvPr/>
        </p:nvSpPr>
        <p:spPr bwMode="auto">
          <a:xfrm>
            <a:off x="228600" y="3733800"/>
            <a:ext cx="2832100" cy="2032000"/>
          </a:xfrm>
          <a:prstGeom prst="rect">
            <a:avLst/>
          </a:prstGeom>
          <a:noFill/>
          <a:ln w="9525">
            <a:solidFill>
              <a:schemeClr val="folHlink"/>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fr-FR" altLang="fr-FR" sz="1400" b="1"/>
              <a:t>Déterminants structurels</a:t>
            </a:r>
          </a:p>
          <a:p>
            <a:pPr eaLnBrk="1" hangingPunct="1">
              <a:spcBef>
                <a:spcPct val="50000"/>
              </a:spcBef>
            </a:pPr>
            <a:r>
              <a:rPr lang="fr-FR" altLang="fr-FR" sz="1400" b="1">
                <a:solidFill>
                  <a:srgbClr val="000000"/>
                </a:solidFill>
              </a:rPr>
              <a:t>Disponibilité des services SSR</a:t>
            </a:r>
          </a:p>
          <a:p>
            <a:pPr eaLnBrk="1" hangingPunct="1">
              <a:spcBef>
                <a:spcPct val="50000"/>
              </a:spcBef>
            </a:pPr>
            <a:r>
              <a:rPr lang="fr-FR" altLang="fr-FR" sz="1400" b="1">
                <a:solidFill>
                  <a:srgbClr val="000000"/>
                </a:solidFill>
              </a:rPr>
              <a:t>Disponibilité de personnel qualifié</a:t>
            </a:r>
          </a:p>
          <a:p>
            <a:pPr eaLnBrk="1" hangingPunct="1">
              <a:spcBef>
                <a:spcPct val="50000"/>
              </a:spcBef>
            </a:pPr>
            <a:r>
              <a:rPr lang="fr-FR" altLang="fr-FR" sz="1400" b="1">
                <a:solidFill>
                  <a:srgbClr val="000000"/>
                </a:solidFill>
              </a:rPr>
              <a:t>Accessibilité  des services</a:t>
            </a:r>
          </a:p>
          <a:p>
            <a:pPr eaLnBrk="1" hangingPunct="1">
              <a:spcBef>
                <a:spcPct val="50000"/>
              </a:spcBef>
            </a:pPr>
            <a:endParaRPr lang="fr-FR" altLang="fr-FR" sz="1400" b="1">
              <a:solidFill>
                <a:srgbClr val="000000"/>
              </a:solidFill>
            </a:endParaRPr>
          </a:p>
        </p:txBody>
      </p:sp>
      <p:sp>
        <p:nvSpPr>
          <p:cNvPr id="22534" name="Text Box 7">
            <a:extLst>
              <a:ext uri="{FF2B5EF4-FFF2-40B4-BE49-F238E27FC236}">
                <a16:creationId xmlns:a16="http://schemas.microsoft.com/office/drawing/2014/main" id="{A6E6792C-EFA1-4E89-84F8-E5A6FC6F9A3B}"/>
              </a:ext>
            </a:extLst>
          </p:cNvPr>
          <p:cNvSpPr txBox="1">
            <a:spLocks noChangeArrowheads="1"/>
          </p:cNvSpPr>
          <p:nvPr/>
        </p:nvSpPr>
        <p:spPr bwMode="auto">
          <a:xfrm>
            <a:off x="228600" y="1303338"/>
            <a:ext cx="2697163" cy="2246312"/>
          </a:xfrm>
          <a:prstGeom prst="rect">
            <a:avLst/>
          </a:prstGeom>
          <a:noFill/>
          <a:ln w="9525">
            <a:solidFill>
              <a:schemeClr val="folHlink"/>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fr-FR" altLang="fr-FR" sz="1400" b="1"/>
              <a:t>Déterminants  biologiques</a:t>
            </a:r>
          </a:p>
          <a:p>
            <a:pPr eaLnBrk="1" hangingPunct="1">
              <a:spcBef>
                <a:spcPct val="50000"/>
              </a:spcBef>
            </a:pPr>
            <a:r>
              <a:rPr lang="fr-FR" altLang="fr-FR" sz="1400" b="1">
                <a:solidFill>
                  <a:srgbClr val="000000"/>
                </a:solidFill>
              </a:rPr>
              <a:t>Hémorragie </a:t>
            </a:r>
          </a:p>
          <a:p>
            <a:pPr eaLnBrk="1" hangingPunct="1">
              <a:spcBef>
                <a:spcPct val="50000"/>
              </a:spcBef>
            </a:pPr>
            <a:r>
              <a:rPr lang="fr-FR" altLang="fr-FR" sz="1400" b="1">
                <a:solidFill>
                  <a:srgbClr val="000000"/>
                </a:solidFill>
              </a:rPr>
              <a:t>Éclampsie</a:t>
            </a:r>
          </a:p>
          <a:p>
            <a:pPr eaLnBrk="1" hangingPunct="1">
              <a:spcBef>
                <a:spcPct val="50000"/>
              </a:spcBef>
            </a:pPr>
            <a:r>
              <a:rPr lang="fr-FR" altLang="fr-FR" sz="1400" b="1">
                <a:solidFill>
                  <a:srgbClr val="000000"/>
                </a:solidFill>
              </a:rPr>
              <a:t>Septicémie</a:t>
            </a:r>
          </a:p>
          <a:p>
            <a:pPr eaLnBrk="1" hangingPunct="1">
              <a:spcBef>
                <a:spcPct val="50000"/>
              </a:spcBef>
            </a:pPr>
            <a:r>
              <a:rPr lang="fr-FR" altLang="fr-FR" sz="1400" b="1">
                <a:solidFill>
                  <a:srgbClr val="000000"/>
                </a:solidFill>
              </a:rPr>
              <a:t>Dystocie</a:t>
            </a:r>
          </a:p>
          <a:p>
            <a:pPr eaLnBrk="1" hangingPunct="1">
              <a:spcBef>
                <a:spcPct val="50000"/>
              </a:spcBef>
            </a:pPr>
            <a:r>
              <a:rPr lang="fr-FR" altLang="fr-FR" sz="1400" b="1">
                <a:solidFill>
                  <a:srgbClr val="000000"/>
                </a:solidFill>
              </a:rPr>
              <a:t>Avortements à risque</a:t>
            </a:r>
          </a:p>
          <a:p>
            <a:pPr eaLnBrk="1" hangingPunct="1">
              <a:spcBef>
                <a:spcPct val="50000"/>
              </a:spcBef>
            </a:pPr>
            <a:endParaRPr lang="fr-FR" altLang="fr-FR" sz="1400" b="1">
              <a:solidFill>
                <a:srgbClr val="000000"/>
              </a:solidFill>
            </a:endParaRPr>
          </a:p>
        </p:txBody>
      </p:sp>
      <p:sp>
        <p:nvSpPr>
          <p:cNvPr id="22535" name="Oval 8">
            <a:extLst>
              <a:ext uri="{FF2B5EF4-FFF2-40B4-BE49-F238E27FC236}">
                <a16:creationId xmlns:a16="http://schemas.microsoft.com/office/drawing/2014/main" id="{10ECD21D-82B6-40C7-9C15-502FE9340063}"/>
              </a:ext>
            </a:extLst>
          </p:cNvPr>
          <p:cNvSpPr>
            <a:spLocks noChangeArrowheads="1"/>
          </p:cNvSpPr>
          <p:nvPr/>
        </p:nvSpPr>
        <p:spPr bwMode="auto">
          <a:xfrm>
            <a:off x="3810000" y="2830513"/>
            <a:ext cx="2222500" cy="909637"/>
          </a:xfrm>
          <a:prstGeom prst="ellipse">
            <a:avLst/>
          </a:prstGeom>
          <a:solidFill>
            <a:srgbClr val="4545BB"/>
          </a:solidFill>
          <a:ln w="9525">
            <a:solidFill>
              <a:schemeClr val="folHlink"/>
            </a:solidFill>
            <a:round/>
            <a:headEnd/>
            <a:tailEnd/>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50000"/>
              </a:spcBef>
              <a:buFontTx/>
              <a:buNone/>
            </a:pPr>
            <a:r>
              <a:rPr lang="fr-FR" altLang="fr-FR" sz="1800"/>
              <a:t>Mortalité maternelle</a:t>
            </a:r>
          </a:p>
        </p:txBody>
      </p:sp>
      <p:sp>
        <p:nvSpPr>
          <p:cNvPr id="22536" name="AutoShape 9">
            <a:extLst>
              <a:ext uri="{FF2B5EF4-FFF2-40B4-BE49-F238E27FC236}">
                <a16:creationId xmlns:a16="http://schemas.microsoft.com/office/drawing/2014/main" id="{FFE5DFC7-AE71-46A4-BEA8-4F02AEAC2C03}"/>
              </a:ext>
            </a:extLst>
          </p:cNvPr>
          <p:cNvSpPr>
            <a:spLocks noChangeArrowheads="1"/>
          </p:cNvSpPr>
          <p:nvPr/>
        </p:nvSpPr>
        <p:spPr bwMode="auto">
          <a:xfrm rot="2199367">
            <a:off x="2905125" y="2463800"/>
            <a:ext cx="1193800" cy="327025"/>
          </a:xfrm>
          <a:prstGeom prst="rightArrow">
            <a:avLst>
              <a:gd name="adj1" fmla="val 50000"/>
              <a:gd name="adj2" fmla="val 91262"/>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fr-FR" sz="1800"/>
          </a:p>
        </p:txBody>
      </p:sp>
      <p:sp>
        <p:nvSpPr>
          <p:cNvPr id="22537" name="AutoShape 10">
            <a:extLst>
              <a:ext uri="{FF2B5EF4-FFF2-40B4-BE49-F238E27FC236}">
                <a16:creationId xmlns:a16="http://schemas.microsoft.com/office/drawing/2014/main" id="{064E0815-6FF4-4B21-A9B6-DA2ECEC9CA06}"/>
              </a:ext>
            </a:extLst>
          </p:cNvPr>
          <p:cNvSpPr>
            <a:spLocks noChangeArrowheads="1"/>
          </p:cNvSpPr>
          <p:nvPr/>
        </p:nvSpPr>
        <p:spPr bwMode="auto">
          <a:xfrm rot="8429760">
            <a:off x="5262563" y="2300288"/>
            <a:ext cx="1193800" cy="315912"/>
          </a:xfrm>
          <a:prstGeom prst="rightArrow">
            <a:avLst>
              <a:gd name="adj1" fmla="val 50000"/>
              <a:gd name="adj2" fmla="val 94473"/>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fr-FR" sz="1800"/>
          </a:p>
        </p:txBody>
      </p:sp>
      <p:sp>
        <p:nvSpPr>
          <p:cNvPr id="22538" name="AutoShape 11">
            <a:extLst>
              <a:ext uri="{FF2B5EF4-FFF2-40B4-BE49-F238E27FC236}">
                <a16:creationId xmlns:a16="http://schemas.microsoft.com/office/drawing/2014/main" id="{1255EC3B-E7CC-4970-AFDA-85B19A8B60E5}"/>
              </a:ext>
            </a:extLst>
          </p:cNvPr>
          <p:cNvSpPr>
            <a:spLocks noChangeArrowheads="1"/>
          </p:cNvSpPr>
          <p:nvPr/>
        </p:nvSpPr>
        <p:spPr bwMode="auto">
          <a:xfrm rot="-8566931">
            <a:off x="5178425" y="4038600"/>
            <a:ext cx="1193800" cy="327025"/>
          </a:xfrm>
          <a:prstGeom prst="rightArrow">
            <a:avLst>
              <a:gd name="adj1" fmla="val 50000"/>
              <a:gd name="adj2" fmla="val 91262"/>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fr-FR" sz="1800"/>
          </a:p>
        </p:txBody>
      </p:sp>
      <p:sp>
        <p:nvSpPr>
          <p:cNvPr id="22539" name="AutoShape 12">
            <a:extLst>
              <a:ext uri="{FF2B5EF4-FFF2-40B4-BE49-F238E27FC236}">
                <a16:creationId xmlns:a16="http://schemas.microsoft.com/office/drawing/2014/main" id="{456F567C-FD4E-47F5-81C2-99F525113028}"/>
              </a:ext>
            </a:extLst>
          </p:cNvPr>
          <p:cNvSpPr>
            <a:spLocks noChangeArrowheads="1"/>
          </p:cNvSpPr>
          <p:nvPr/>
        </p:nvSpPr>
        <p:spPr bwMode="auto">
          <a:xfrm rot="-2535010">
            <a:off x="3070225" y="3937000"/>
            <a:ext cx="1193800" cy="327025"/>
          </a:xfrm>
          <a:prstGeom prst="rightArrow">
            <a:avLst>
              <a:gd name="adj1" fmla="val 50000"/>
              <a:gd name="adj2" fmla="val 91262"/>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fr-FR" sz="18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Text Box 2">
            <a:extLst>
              <a:ext uri="{FF2B5EF4-FFF2-40B4-BE49-F238E27FC236}">
                <a16:creationId xmlns:a16="http://schemas.microsoft.com/office/drawing/2014/main" id="{BF773529-EB54-4A46-BDBD-584E43263FBA}"/>
              </a:ext>
            </a:extLst>
          </p:cNvPr>
          <p:cNvSpPr txBox="1">
            <a:spLocks noChangeArrowheads="1"/>
          </p:cNvSpPr>
          <p:nvPr/>
        </p:nvSpPr>
        <p:spPr bwMode="auto">
          <a:xfrm>
            <a:off x="304800" y="2895600"/>
            <a:ext cx="1803400" cy="1938338"/>
          </a:xfrm>
          <a:prstGeom prst="rect">
            <a:avLst/>
          </a:prstGeom>
          <a:noFill/>
          <a:ln w="9525">
            <a:noFill/>
            <a:miter lim="800000"/>
            <a:headEnd/>
            <a:tailEnd/>
          </a:ln>
        </p:spPr>
        <p:txBody>
          <a:bodyPr>
            <a:spAutoFit/>
          </a:bodyPr>
          <a:lstStyle/>
          <a:p>
            <a:pPr>
              <a:defRPr/>
            </a:pPr>
            <a:r>
              <a:rPr lang="fr-FR" sz="2400" dirty="0">
                <a:latin typeface="+mn-lt"/>
              </a:rPr>
              <a:t>Des </a:t>
            </a:r>
          </a:p>
          <a:p>
            <a:pPr>
              <a:defRPr/>
            </a:pPr>
            <a:r>
              <a:rPr lang="fr-FR" sz="2400" dirty="0">
                <a:latin typeface="+mn-lt"/>
              </a:rPr>
              <a:t>moyens</a:t>
            </a:r>
          </a:p>
          <a:p>
            <a:pPr>
              <a:defRPr/>
            </a:pPr>
            <a:r>
              <a:rPr lang="fr-FR" sz="2400" dirty="0">
                <a:latin typeface="+mn-lt"/>
              </a:rPr>
              <a:t>sont mobilisés (intrants)</a:t>
            </a:r>
          </a:p>
        </p:txBody>
      </p:sp>
      <p:sp>
        <p:nvSpPr>
          <p:cNvPr id="27651" name="Text Box 3">
            <a:extLst>
              <a:ext uri="{FF2B5EF4-FFF2-40B4-BE49-F238E27FC236}">
                <a16:creationId xmlns:a16="http://schemas.microsoft.com/office/drawing/2014/main" id="{649F0692-B228-474D-8C3E-B3AEAA2D928A}"/>
              </a:ext>
            </a:extLst>
          </p:cNvPr>
          <p:cNvSpPr txBox="1">
            <a:spLocks noChangeArrowheads="1"/>
          </p:cNvSpPr>
          <p:nvPr/>
        </p:nvSpPr>
        <p:spPr bwMode="auto">
          <a:xfrm>
            <a:off x="1536700" y="1308100"/>
            <a:ext cx="1549400" cy="1323975"/>
          </a:xfrm>
          <a:prstGeom prst="rect">
            <a:avLst/>
          </a:prstGeom>
          <a:noFill/>
          <a:ln w="9525">
            <a:noFill/>
            <a:miter lim="800000"/>
            <a:headEnd/>
            <a:tailEnd/>
          </a:ln>
        </p:spPr>
        <p:txBody>
          <a:bodyPr>
            <a:spAutoFit/>
          </a:bodyPr>
          <a:lstStyle/>
          <a:p>
            <a:pPr>
              <a:defRPr/>
            </a:pPr>
            <a:r>
              <a:rPr lang="fr-FR" sz="2000" b="1" dirty="0">
                <a:latin typeface="+mn-lt"/>
              </a:rPr>
              <a:t>… pour réaliser des activités..</a:t>
            </a:r>
          </a:p>
        </p:txBody>
      </p:sp>
      <p:sp>
        <p:nvSpPr>
          <p:cNvPr id="27652" name="Text Box 4">
            <a:extLst>
              <a:ext uri="{FF2B5EF4-FFF2-40B4-BE49-F238E27FC236}">
                <a16:creationId xmlns:a16="http://schemas.microsoft.com/office/drawing/2014/main" id="{CF97E945-713D-4906-B80B-CBDAA5C470DD}"/>
              </a:ext>
            </a:extLst>
          </p:cNvPr>
          <p:cNvSpPr txBox="1">
            <a:spLocks noChangeArrowheads="1"/>
          </p:cNvSpPr>
          <p:nvPr/>
        </p:nvSpPr>
        <p:spPr bwMode="auto">
          <a:xfrm>
            <a:off x="3657600" y="1320800"/>
            <a:ext cx="1524000" cy="1200150"/>
          </a:xfrm>
          <a:prstGeom prst="rect">
            <a:avLst/>
          </a:prstGeom>
          <a:noFill/>
          <a:ln w="9525">
            <a:noFill/>
            <a:miter lim="800000"/>
            <a:headEnd/>
            <a:tailEnd/>
          </a:ln>
        </p:spPr>
        <p:txBody>
          <a:bodyPr>
            <a:spAutoFit/>
          </a:bodyPr>
          <a:lstStyle/>
          <a:p>
            <a:pPr>
              <a:defRPr/>
            </a:pPr>
            <a:r>
              <a:rPr lang="fr-FR" sz="2400" b="1" dirty="0">
                <a:latin typeface="+mn-lt"/>
              </a:rPr>
              <a:t>… dont les produits</a:t>
            </a:r>
          </a:p>
        </p:txBody>
      </p:sp>
      <p:sp>
        <p:nvSpPr>
          <p:cNvPr id="27653" name="AutoShape 5">
            <a:extLst>
              <a:ext uri="{FF2B5EF4-FFF2-40B4-BE49-F238E27FC236}">
                <a16:creationId xmlns:a16="http://schemas.microsoft.com/office/drawing/2014/main" id="{7F2D1C1A-C2B8-410D-8AF8-0308CC18C191}"/>
              </a:ext>
            </a:extLst>
          </p:cNvPr>
          <p:cNvSpPr>
            <a:spLocks noChangeArrowheads="1"/>
          </p:cNvSpPr>
          <p:nvPr/>
        </p:nvSpPr>
        <p:spPr bwMode="auto">
          <a:xfrm rot="19770856">
            <a:off x="1041400" y="2403475"/>
            <a:ext cx="457200" cy="457200"/>
          </a:xfrm>
          <a:prstGeom prst="rightArrow">
            <a:avLst>
              <a:gd name="adj1" fmla="val 50000"/>
              <a:gd name="adj2" fmla="val 25000"/>
            </a:avLst>
          </a:prstGeom>
          <a:solidFill>
            <a:schemeClr val="bg1"/>
          </a:solidFill>
          <a:ln w="9525">
            <a:solidFill>
              <a:schemeClr val="tx1"/>
            </a:solidFill>
            <a:miter lim="800000"/>
            <a:headEnd/>
            <a:tailEnd/>
          </a:ln>
        </p:spPr>
        <p:txBody>
          <a:bodyPr wrap="none" anchor="ctr"/>
          <a:lstStyle/>
          <a:p>
            <a:pPr eaLnBrk="1" hangingPunct="1">
              <a:defRPr/>
            </a:pPr>
            <a:endParaRPr lang="fr-FR">
              <a:latin typeface="+mn-lt"/>
            </a:endParaRPr>
          </a:p>
        </p:txBody>
      </p:sp>
      <p:sp>
        <p:nvSpPr>
          <p:cNvPr id="27654" name="Text Box 6">
            <a:extLst>
              <a:ext uri="{FF2B5EF4-FFF2-40B4-BE49-F238E27FC236}">
                <a16:creationId xmlns:a16="http://schemas.microsoft.com/office/drawing/2014/main" id="{8303D9FF-3166-4CE7-A059-4E6C67FAE28E}"/>
              </a:ext>
            </a:extLst>
          </p:cNvPr>
          <p:cNvSpPr txBox="1">
            <a:spLocks noChangeArrowheads="1"/>
          </p:cNvSpPr>
          <p:nvPr/>
        </p:nvSpPr>
        <p:spPr bwMode="auto">
          <a:xfrm>
            <a:off x="5562600" y="1257300"/>
            <a:ext cx="1460500" cy="1692275"/>
          </a:xfrm>
          <a:prstGeom prst="rect">
            <a:avLst/>
          </a:prstGeom>
          <a:noFill/>
          <a:ln w="9525">
            <a:noFill/>
            <a:miter lim="800000"/>
            <a:headEnd/>
            <a:tailEnd/>
          </a:ln>
        </p:spPr>
        <p:txBody>
          <a:bodyPr>
            <a:spAutoFit/>
          </a:bodyPr>
          <a:lstStyle/>
          <a:p>
            <a:pPr>
              <a:defRPr/>
            </a:pPr>
            <a:r>
              <a:rPr lang="fr-FR" sz="2400" b="1" dirty="0">
                <a:latin typeface="+mn-lt"/>
              </a:rPr>
              <a:t>…</a:t>
            </a:r>
            <a:r>
              <a:rPr lang="fr-FR" sz="2000" b="1" dirty="0">
                <a:latin typeface="+mn-lt"/>
              </a:rPr>
              <a:t>doivent produire des résultats…</a:t>
            </a:r>
          </a:p>
        </p:txBody>
      </p:sp>
      <p:sp>
        <p:nvSpPr>
          <p:cNvPr id="27655" name="AutoShape 7">
            <a:extLst>
              <a:ext uri="{FF2B5EF4-FFF2-40B4-BE49-F238E27FC236}">
                <a16:creationId xmlns:a16="http://schemas.microsoft.com/office/drawing/2014/main" id="{13EFC38A-E668-4759-93D9-2F80DAC94704}"/>
              </a:ext>
            </a:extLst>
          </p:cNvPr>
          <p:cNvSpPr>
            <a:spLocks noChangeArrowheads="1"/>
          </p:cNvSpPr>
          <p:nvPr/>
        </p:nvSpPr>
        <p:spPr bwMode="auto">
          <a:xfrm rot="20236365">
            <a:off x="3022600" y="1819275"/>
            <a:ext cx="457200" cy="457200"/>
          </a:xfrm>
          <a:prstGeom prst="rightArrow">
            <a:avLst>
              <a:gd name="adj1" fmla="val 50000"/>
              <a:gd name="adj2" fmla="val 25000"/>
            </a:avLst>
          </a:prstGeom>
          <a:solidFill>
            <a:schemeClr val="bg1"/>
          </a:solidFill>
          <a:ln w="9525">
            <a:solidFill>
              <a:schemeClr val="tx1"/>
            </a:solidFill>
            <a:miter lim="800000"/>
            <a:headEnd/>
            <a:tailEnd/>
          </a:ln>
        </p:spPr>
        <p:txBody>
          <a:bodyPr wrap="none" anchor="ctr"/>
          <a:lstStyle/>
          <a:p>
            <a:pPr eaLnBrk="1" hangingPunct="1">
              <a:defRPr/>
            </a:pPr>
            <a:endParaRPr lang="fr-FR">
              <a:latin typeface="+mn-lt"/>
            </a:endParaRPr>
          </a:p>
        </p:txBody>
      </p:sp>
      <p:sp>
        <p:nvSpPr>
          <p:cNvPr id="27656" name="Text Box 8">
            <a:extLst>
              <a:ext uri="{FF2B5EF4-FFF2-40B4-BE49-F238E27FC236}">
                <a16:creationId xmlns:a16="http://schemas.microsoft.com/office/drawing/2014/main" id="{1C663A7A-8EAE-4B70-8A1B-3AB6C9E1B3B3}"/>
              </a:ext>
            </a:extLst>
          </p:cNvPr>
          <p:cNvSpPr txBox="1">
            <a:spLocks noChangeArrowheads="1"/>
          </p:cNvSpPr>
          <p:nvPr/>
        </p:nvSpPr>
        <p:spPr bwMode="auto">
          <a:xfrm>
            <a:off x="2571750" y="2806700"/>
            <a:ext cx="4000500" cy="1570038"/>
          </a:xfrm>
          <a:prstGeom prst="rect">
            <a:avLst/>
          </a:prstGeom>
          <a:solidFill>
            <a:schemeClr val="bg1"/>
          </a:solidFill>
          <a:ln w="9525">
            <a:noFill/>
            <a:miter lim="800000"/>
            <a:headEnd/>
            <a:tailEnd/>
          </a:ln>
        </p:spPr>
        <p:txBody>
          <a:bodyPr>
            <a:spAutoFit/>
          </a:bodyPr>
          <a:lstStyle/>
          <a:p>
            <a:pPr algn="ctr">
              <a:defRPr/>
            </a:pPr>
            <a:r>
              <a:rPr lang="fr-FR" sz="2400" dirty="0">
                <a:latin typeface="+mn-lt"/>
              </a:rPr>
              <a:t>Cet enchaînement repose sur une suite de relations logiques (si... alors) dites "</a:t>
            </a:r>
            <a:r>
              <a:rPr lang="fr-FR" sz="2400" b="1" dirty="0">
                <a:latin typeface="+mn-lt"/>
              </a:rPr>
              <a:t>de cause à effet</a:t>
            </a:r>
            <a:r>
              <a:rPr lang="fr-FR" sz="2400" dirty="0">
                <a:latin typeface="+mn-lt"/>
              </a:rPr>
              <a:t>"</a:t>
            </a:r>
          </a:p>
        </p:txBody>
      </p:sp>
      <p:sp>
        <p:nvSpPr>
          <p:cNvPr id="27657" name="Text Box 9">
            <a:extLst>
              <a:ext uri="{FF2B5EF4-FFF2-40B4-BE49-F238E27FC236}">
                <a16:creationId xmlns:a16="http://schemas.microsoft.com/office/drawing/2014/main" id="{A02511B5-A79D-456F-B727-86604CC71D6D}"/>
              </a:ext>
            </a:extLst>
          </p:cNvPr>
          <p:cNvSpPr txBox="1">
            <a:spLocks noChangeArrowheads="1"/>
          </p:cNvSpPr>
          <p:nvPr/>
        </p:nvSpPr>
        <p:spPr bwMode="auto">
          <a:xfrm>
            <a:off x="7480300" y="2149475"/>
            <a:ext cx="1473200" cy="1631950"/>
          </a:xfrm>
          <a:prstGeom prst="rect">
            <a:avLst/>
          </a:prstGeom>
          <a:noFill/>
          <a:ln w="9525">
            <a:noFill/>
            <a:miter lim="800000"/>
            <a:headEnd/>
            <a:tailEnd/>
          </a:ln>
        </p:spPr>
        <p:txBody>
          <a:bodyPr>
            <a:spAutoFit/>
          </a:bodyPr>
          <a:lstStyle/>
          <a:p>
            <a:pPr>
              <a:defRPr/>
            </a:pPr>
            <a:r>
              <a:rPr lang="fr-FR" sz="2000" b="1" dirty="0">
                <a:latin typeface="+mn-lt"/>
              </a:rPr>
              <a:t>et un impact sur le </a:t>
            </a:r>
            <a:r>
              <a:rPr lang="fr-FR" sz="2000" b="1" dirty="0" err="1">
                <a:latin typeface="+mn-lt"/>
              </a:rPr>
              <a:t>dévelop-pement</a:t>
            </a:r>
            <a:endParaRPr lang="fr-FR" sz="2000" b="1" dirty="0">
              <a:latin typeface="+mn-lt"/>
            </a:endParaRPr>
          </a:p>
        </p:txBody>
      </p:sp>
      <p:sp>
        <p:nvSpPr>
          <p:cNvPr id="27658" name="AutoShape 10">
            <a:extLst>
              <a:ext uri="{FF2B5EF4-FFF2-40B4-BE49-F238E27FC236}">
                <a16:creationId xmlns:a16="http://schemas.microsoft.com/office/drawing/2014/main" id="{E28999DA-CAE8-458E-BD1A-58469C279956}"/>
              </a:ext>
            </a:extLst>
          </p:cNvPr>
          <p:cNvSpPr>
            <a:spLocks noChangeArrowheads="1"/>
          </p:cNvSpPr>
          <p:nvPr/>
        </p:nvSpPr>
        <p:spPr bwMode="auto">
          <a:xfrm>
            <a:off x="7010400" y="2327275"/>
            <a:ext cx="457200" cy="457200"/>
          </a:xfrm>
          <a:prstGeom prst="rightArrow">
            <a:avLst>
              <a:gd name="adj1" fmla="val 50000"/>
              <a:gd name="adj2" fmla="val 25000"/>
            </a:avLst>
          </a:prstGeom>
          <a:solidFill>
            <a:schemeClr val="bg1"/>
          </a:solidFill>
          <a:ln w="9525">
            <a:solidFill>
              <a:schemeClr val="tx1"/>
            </a:solidFill>
            <a:miter lim="800000"/>
            <a:headEnd/>
            <a:tailEnd/>
          </a:ln>
        </p:spPr>
        <p:txBody>
          <a:bodyPr wrap="none" anchor="ctr"/>
          <a:lstStyle/>
          <a:p>
            <a:pPr eaLnBrk="1" hangingPunct="1">
              <a:defRPr/>
            </a:pPr>
            <a:endParaRPr lang="fr-FR">
              <a:latin typeface="+mn-lt"/>
            </a:endParaRPr>
          </a:p>
        </p:txBody>
      </p:sp>
      <p:sp>
        <p:nvSpPr>
          <p:cNvPr id="27659" name="AutoShape 11">
            <a:extLst>
              <a:ext uri="{FF2B5EF4-FFF2-40B4-BE49-F238E27FC236}">
                <a16:creationId xmlns:a16="http://schemas.microsoft.com/office/drawing/2014/main" id="{9AF9AB4F-D629-4C03-AB46-B8751354D5A7}"/>
              </a:ext>
            </a:extLst>
          </p:cNvPr>
          <p:cNvSpPr>
            <a:spLocks noChangeArrowheads="1"/>
          </p:cNvSpPr>
          <p:nvPr/>
        </p:nvSpPr>
        <p:spPr bwMode="auto">
          <a:xfrm rot="133549">
            <a:off x="5029200" y="1714500"/>
            <a:ext cx="457200" cy="457200"/>
          </a:xfrm>
          <a:prstGeom prst="rightArrow">
            <a:avLst>
              <a:gd name="adj1" fmla="val 50000"/>
              <a:gd name="adj2" fmla="val 25000"/>
            </a:avLst>
          </a:prstGeom>
          <a:solidFill>
            <a:schemeClr val="bg1"/>
          </a:solidFill>
          <a:ln w="9525">
            <a:solidFill>
              <a:schemeClr val="tx1"/>
            </a:solidFill>
            <a:miter lim="800000"/>
            <a:headEnd/>
            <a:tailEnd/>
          </a:ln>
        </p:spPr>
        <p:txBody>
          <a:bodyPr wrap="none" anchor="ctr"/>
          <a:lstStyle/>
          <a:p>
            <a:pPr eaLnBrk="1" hangingPunct="1">
              <a:defRPr/>
            </a:pPr>
            <a:endParaRPr lang="fr-FR">
              <a:latin typeface="+mn-lt"/>
            </a:endParaRPr>
          </a:p>
        </p:txBody>
      </p:sp>
      <p:sp>
        <p:nvSpPr>
          <p:cNvPr id="27660" name="Line 12">
            <a:extLst>
              <a:ext uri="{FF2B5EF4-FFF2-40B4-BE49-F238E27FC236}">
                <a16:creationId xmlns:a16="http://schemas.microsoft.com/office/drawing/2014/main" id="{42081661-AF34-40EE-A2EF-FAC97B17C0B8}"/>
              </a:ext>
            </a:extLst>
          </p:cNvPr>
          <p:cNvSpPr>
            <a:spLocks noChangeShapeType="1"/>
          </p:cNvSpPr>
          <p:nvPr/>
        </p:nvSpPr>
        <p:spPr bwMode="auto">
          <a:xfrm flipV="1">
            <a:off x="622300" y="5156200"/>
            <a:ext cx="5257800" cy="0"/>
          </a:xfrm>
          <a:prstGeom prst="line">
            <a:avLst/>
          </a:prstGeom>
          <a:noFill/>
          <a:ln w="38100">
            <a:solidFill>
              <a:schemeClr val="tx1"/>
            </a:solidFill>
            <a:round/>
            <a:headEnd type="triangle" w="lg" len="med"/>
            <a:tailEnd type="triangle" w="med" len="lg"/>
          </a:ln>
        </p:spPr>
        <p:txBody>
          <a:bodyPr wrap="none" anchor="ctr"/>
          <a:lstStyle/>
          <a:p>
            <a:pPr eaLnBrk="1" hangingPunct="1">
              <a:defRPr/>
            </a:pPr>
            <a:endParaRPr lang="fr-FR">
              <a:latin typeface="+mn-lt"/>
            </a:endParaRPr>
          </a:p>
        </p:txBody>
      </p:sp>
      <p:sp>
        <p:nvSpPr>
          <p:cNvPr id="27661" name="Line 13">
            <a:extLst>
              <a:ext uri="{FF2B5EF4-FFF2-40B4-BE49-F238E27FC236}">
                <a16:creationId xmlns:a16="http://schemas.microsoft.com/office/drawing/2014/main" id="{E6ECBFFA-CCDD-40D5-AFE3-DDD16B265ABC}"/>
              </a:ext>
            </a:extLst>
          </p:cNvPr>
          <p:cNvSpPr>
            <a:spLocks noChangeShapeType="1"/>
          </p:cNvSpPr>
          <p:nvPr/>
        </p:nvSpPr>
        <p:spPr bwMode="auto">
          <a:xfrm flipV="1">
            <a:off x="6007100" y="5168900"/>
            <a:ext cx="2514600" cy="0"/>
          </a:xfrm>
          <a:prstGeom prst="line">
            <a:avLst/>
          </a:prstGeom>
          <a:noFill/>
          <a:ln w="38100">
            <a:solidFill>
              <a:schemeClr val="tx1"/>
            </a:solidFill>
            <a:round/>
            <a:headEnd type="triangle" w="lg" len="med"/>
            <a:tailEnd type="triangle" w="med" len="lg"/>
          </a:ln>
        </p:spPr>
        <p:txBody>
          <a:bodyPr wrap="none" anchor="ctr"/>
          <a:lstStyle/>
          <a:p>
            <a:pPr eaLnBrk="1" hangingPunct="1">
              <a:defRPr/>
            </a:pPr>
            <a:endParaRPr lang="fr-FR">
              <a:latin typeface="+mn-lt"/>
            </a:endParaRPr>
          </a:p>
        </p:txBody>
      </p:sp>
      <p:sp>
        <p:nvSpPr>
          <p:cNvPr id="27662" name="Text Box 14">
            <a:extLst>
              <a:ext uri="{FF2B5EF4-FFF2-40B4-BE49-F238E27FC236}">
                <a16:creationId xmlns:a16="http://schemas.microsoft.com/office/drawing/2014/main" id="{47D98052-9104-49BB-8A48-DE8E463BCA32}"/>
              </a:ext>
            </a:extLst>
          </p:cNvPr>
          <p:cNvSpPr txBox="1">
            <a:spLocks noChangeArrowheads="1"/>
          </p:cNvSpPr>
          <p:nvPr/>
        </p:nvSpPr>
        <p:spPr bwMode="auto">
          <a:xfrm>
            <a:off x="2006600" y="4660900"/>
            <a:ext cx="3276600" cy="307975"/>
          </a:xfrm>
          <a:prstGeom prst="rect">
            <a:avLst/>
          </a:prstGeom>
          <a:solidFill>
            <a:srgbClr val="79FFC9"/>
          </a:solidFill>
          <a:ln w="12700">
            <a:noFill/>
            <a:miter lim="800000"/>
            <a:headEnd type="none" w="sm" len="sm"/>
            <a:tailEnd type="none" w="med" len="lg"/>
          </a:ln>
        </p:spPr>
        <p:txBody>
          <a:bodyPr>
            <a:spAutoFit/>
          </a:bodyPr>
          <a:lstStyle/>
          <a:p>
            <a:pPr algn="ctr">
              <a:defRPr/>
            </a:pPr>
            <a:r>
              <a:rPr lang="fr-FR" sz="1400" b="1" dirty="0">
                <a:solidFill>
                  <a:srgbClr val="FF0000"/>
                </a:solidFill>
                <a:latin typeface="+mn-lt"/>
              </a:rPr>
              <a:t>Suivi</a:t>
            </a:r>
            <a:r>
              <a:rPr lang="en-US" sz="1400" b="1" dirty="0">
                <a:solidFill>
                  <a:srgbClr val="FF0000"/>
                </a:solidFill>
                <a:latin typeface="+mn-lt"/>
              </a:rPr>
              <a:t> </a:t>
            </a:r>
            <a:r>
              <a:rPr lang="en-US" sz="1400" b="1" dirty="0" err="1">
                <a:solidFill>
                  <a:srgbClr val="FF0000"/>
                </a:solidFill>
                <a:latin typeface="+mn-lt"/>
              </a:rPr>
              <a:t>ou</a:t>
            </a:r>
            <a:r>
              <a:rPr lang="en-US" sz="1400" b="1" dirty="0">
                <a:solidFill>
                  <a:srgbClr val="FF0000"/>
                </a:solidFill>
                <a:latin typeface="+mn-lt"/>
              </a:rPr>
              <a:t> Evaluation du </a:t>
            </a:r>
            <a:r>
              <a:rPr lang="en-US" sz="1400" b="1" dirty="0" err="1">
                <a:solidFill>
                  <a:srgbClr val="FF0000"/>
                </a:solidFill>
                <a:latin typeface="+mn-lt"/>
              </a:rPr>
              <a:t>Processus</a:t>
            </a:r>
            <a:endParaRPr lang="fr-FR" sz="1400" b="1" dirty="0">
              <a:solidFill>
                <a:srgbClr val="FF0000"/>
              </a:solidFill>
              <a:latin typeface="+mn-lt"/>
            </a:endParaRPr>
          </a:p>
        </p:txBody>
      </p:sp>
      <p:sp>
        <p:nvSpPr>
          <p:cNvPr id="27663" name="Text Box 15">
            <a:extLst>
              <a:ext uri="{FF2B5EF4-FFF2-40B4-BE49-F238E27FC236}">
                <a16:creationId xmlns:a16="http://schemas.microsoft.com/office/drawing/2014/main" id="{2880AB2D-96FF-4172-8CCF-E9B4B90F5F60}"/>
              </a:ext>
            </a:extLst>
          </p:cNvPr>
          <p:cNvSpPr txBox="1">
            <a:spLocks noChangeArrowheads="1"/>
          </p:cNvSpPr>
          <p:nvPr/>
        </p:nvSpPr>
        <p:spPr bwMode="auto">
          <a:xfrm>
            <a:off x="6400800" y="4724400"/>
            <a:ext cx="1828800" cy="307975"/>
          </a:xfrm>
          <a:prstGeom prst="rect">
            <a:avLst/>
          </a:prstGeom>
          <a:solidFill>
            <a:srgbClr val="79FFC9"/>
          </a:solidFill>
          <a:ln w="12700">
            <a:noFill/>
            <a:miter lim="800000"/>
            <a:headEnd type="none" w="sm" len="sm"/>
            <a:tailEnd type="none" w="med" len="lg"/>
          </a:ln>
        </p:spPr>
        <p:txBody>
          <a:bodyPr>
            <a:spAutoFit/>
          </a:bodyPr>
          <a:lstStyle/>
          <a:p>
            <a:pPr algn="ctr">
              <a:defRPr/>
            </a:pPr>
            <a:r>
              <a:rPr lang="fr-FR" sz="1400" b="1" dirty="0">
                <a:solidFill>
                  <a:srgbClr val="FF0000"/>
                </a:solidFill>
                <a:latin typeface="+mn-lt"/>
              </a:rPr>
              <a:t>Évaluation</a:t>
            </a:r>
          </a:p>
        </p:txBody>
      </p:sp>
      <p:sp>
        <p:nvSpPr>
          <p:cNvPr id="27664" name="Rectangle 16">
            <a:extLst>
              <a:ext uri="{FF2B5EF4-FFF2-40B4-BE49-F238E27FC236}">
                <a16:creationId xmlns:a16="http://schemas.microsoft.com/office/drawing/2014/main" id="{59E0CE49-8AE0-40BA-99B7-B586E46CEC50}"/>
              </a:ext>
            </a:extLst>
          </p:cNvPr>
          <p:cNvSpPr>
            <a:spLocks noChangeArrowheads="1"/>
          </p:cNvSpPr>
          <p:nvPr/>
        </p:nvSpPr>
        <p:spPr bwMode="auto">
          <a:xfrm>
            <a:off x="114300" y="0"/>
            <a:ext cx="8915400" cy="1385888"/>
          </a:xfrm>
          <a:prstGeom prst="rect">
            <a:avLst/>
          </a:prstGeom>
          <a:noFill/>
          <a:ln w="9525">
            <a:noFill/>
            <a:miter lim="800000"/>
            <a:headEnd/>
            <a:tailEnd/>
          </a:ln>
        </p:spPr>
        <p:txBody>
          <a:bodyPr lIns="57600" tIns="46038" rIns="57600" bIns="46038" anchorCtr="1">
            <a:spAutoFit/>
          </a:bodyPr>
          <a:lstStyle/>
          <a:p>
            <a:pPr eaLnBrk="1" hangingPunct="1">
              <a:defRPr/>
            </a:pPr>
            <a:endParaRPr lang="fr-FR" sz="2800" b="1" dirty="0">
              <a:latin typeface="+mn-lt"/>
            </a:endParaRPr>
          </a:p>
          <a:p>
            <a:pPr eaLnBrk="1" hangingPunct="1">
              <a:defRPr/>
            </a:pPr>
            <a:r>
              <a:rPr lang="fr-FR" sz="2800" b="1" dirty="0">
                <a:latin typeface="+mn-lt"/>
              </a:rPr>
              <a:t>La chaîne des étapes d'un programme</a:t>
            </a:r>
            <a:r>
              <a:rPr lang="en-US" sz="2800" b="1" baseline="30000" dirty="0">
                <a:latin typeface="+mn-lt"/>
              </a:rPr>
              <a:t>1</a:t>
            </a:r>
            <a:br>
              <a:rPr lang="fr-FR" sz="2800" b="1" dirty="0">
                <a:latin typeface="+mn-lt"/>
              </a:rPr>
            </a:br>
            <a:endParaRPr lang="fr-FR" sz="2800" b="1" dirty="0">
              <a:latin typeface="+mn-lt"/>
            </a:endParaRPr>
          </a:p>
        </p:txBody>
      </p:sp>
      <p:sp>
        <p:nvSpPr>
          <p:cNvPr id="27665" name="Text Box 17">
            <a:extLst>
              <a:ext uri="{FF2B5EF4-FFF2-40B4-BE49-F238E27FC236}">
                <a16:creationId xmlns:a16="http://schemas.microsoft.com/office/drawing/2014/main" id="{637F5105-90B6-470A-9261-43E823907E81}"/>
              </a:ext>
            </a:extLst>
          </p:cNvPr>
          <p:cNvSpPr txBox="1">
            <a:spLocks noChangeArrowheads="1"/>
          </p:cNvSpPr>
          <p:nvPr/>
        </p:nvSpPr>
        <p:spPr bwMode="auto">
          <a:xfrm>
            <a:off x="5105400" y="5346700"/>
            <a:ext cx="3962400" cy="307975"/>
          </a:xfrm>
          <a:prstGeom prst="rect">
            <a:avLst/>
          </a:prstGeom>
          <a:noFill/>
          <a:ln w="9525">
            <a:noFill/>
            <a:miter lim="800000"/>
            <a:headEnd/>
            <a:tailEnd/>
          </a:ln>
        </p:spPr>
        <p:txBody>
          <a:bodyPr>
            <a:spAutoFit/>
          </a:bodyPr>
          <a:lstStyle/>
          <a:p>
            <a:pPr eaLnBrk="1" hangingPunct="1">
              <a:spcBef>
                <a:spcPct val="50000"/>
              </a:spcBef>
              <a:defRPr/>
            </a:pPr>
            <a:r>
              <a:rPr lang="en-US" sz="1400" i="1" baseline="30000" dirty="0">
                <a:solidFill>
                  <a:schemeClr val="accent5">
                    <a:lumMod val="50000"/>
                  </a:schemeClr>
                </a:solidFill>
                <a:latin typeface="+mn-lt"/>
              </a:rPr>
              <a:t>1.</a:t>
            </a:r>
            <a:r>
              <a:rPr lang="en-US" sz="1400" i="1" dirty="0">
                <a:solidFill>
                  <a:schemeClr val="accent5">
                    <a:lumMod val="50000"/>
                  </a:schemeClr>
                </a:solidFill>
                <a:latin typeface="+mn-lt"/>
              </a:rPr>
              <a:t> By R. N. </a:t>
            </a:r>
            <a:r>
              <a:rPr lang="en-US" sz="1400" i="1" dirty="0" err="1">
                <a:solidFill>
                  <a:schemeClr val="accent5">
                    <a:lumMod val="50000"/>
                  </a:schemeClr>
                </a:solidFill>
                <a:latin typeface="+mn-lt"/>
              </a:rPr>
              <a:t>Dackam</a:t>
            </a:r>
            <a:r>
              <a:rPr lang="en-US" sz="1400" i="1" dirty="0">
                <a:solidFill>
                  <a:schemeClr val="accent5">
                    <a:lumMod val="50000"/>
                  </a:schemeClr>
                </a:solidFill>
                <a:latin typeface="+mn-lt"/>
              </a:rPr>
              <a:t>, UNFPA EAT Dakar</a:t>
            </a:r>
            <a:endParaRPr lang="fr-FR" sz="1400" i="1" dirty="0">
              <a:solidFill>
                <a:schemeClr val="accent5">
                  <a:lumMod val="50000"/>
                </a:schemeClr>
              </a:solidFill>
              <a:latin typeface="+mn-l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8F63C02B-3F4B-457E-8B91-D5372F1D0E52}"/>
              </a:ext>
            </a:extLst>
          </p:cNvPr>
          <p:cNvSpPr>
            <a:spLocks noGrp="1" noChangeArrowheads="1"/>
          </p:cNvSpPr>
          <p:nvPr>
            <p:ph type="title" idx="4294967295"/>
          </p:nvPr>
        </p:nvSpPr>
        <p:spPr>
          <a:xfrm>
            <a:off x="684213" y="1125538"/>
            <a:ext cx="7772400" cy="3167062"/>
          </a:xfrm>
        </p:spPr>
        <p:txBody>
          <a:bodyPr/>
          <a:lstStyle/>
          <a:p>
            <a:pPr eaLnBrk="1" hangingPunct="1"/>
            <a:r>
              <a:rPr lang="fr-FR" altLang="fr-FR"/>
              <a:t>Les principaux indicateurs </a:t>
            </a:r>
            <a:br>
              <a:rPr lang="fr-FR" altLang="fr-FR"/>
            </a:br>
            <a:r>
              <a:rPr lang="fr-FR" altLang="fr-FR"/>
              <a:t>de la Santé en matière </a:t>
            </a:r>
            <a:br>
              <a:rPr lang="fr-FR" altLang="fr-FR"/>
            </a:br>
            <a:r>
              <a:rPr lang="fr-FR" altLang="fr-FR"/>
              <a:t>de Reproduction</a:t>
            </a:r>
            <a:br>
              <a:rPr lang="fr-FR" altLang="fr-FR"/>
            </a:br>
            <a:r>
              <a:rPr lang="fr-FR" altLang="fr-FR"/>
              <a:t>(OMS.)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B295EE10-58D0-47BC-8429-1046D35FFEA2}"/>
              </a:ext>
            </a:extLst>
          </p:cNvPr>
          <p:cNvSpPr>
            <a:spLocks noGrp="1" noChangeArrowheads="1"/>
          </p:cNvSpPr>
          <p:nvPr>
            <p:ph type="title" idx="4294967295"/>
          </p:nvPr>
        </p:nvSpPr>
        <p:spPr>
          <a:xfrm>
            <a:off x="0" y="0"/>
            <a:ext cx="9144000" cy="1054100"/>
          </a:xfrm>
        </p:spPr>
        <p:txBody>
          <a:bodyPr/>
          <a:lstStyle/>
          <a:p>
            <a:pPr eaLnBrk="1" hangingPunct="1"/>
            <a:r>
              <a:rPr lang="fr-FR" altLang="fr-FR" sz="3200"/>
              <a:t>La « short list » des indicateurs pour le suivi mondial de la SR (OMS)</a:t>
            </a:r>
          </a:p>
        </p:txBody>
      </p:sp>
      <p:sp>
        <p:nvSpPr>
          <p:cNvPr id="28675" name="Rectangle 3">
            <a:extLst>
              <a:ext uri="{FF2B5EF4-FFF2-40B4-BE49-F238E27FC236}">
                <a16:creationId xmlns:a16="http://schemas.microsoft.com/office/drawing/2014/main" id="{F5552FC6-0EDF-4018-A548-1760D79D8C48}"/>
              </a:ext>
            </a:extLst>
          </p:cNvPr>
          <p:cNvSpPr>
            <a:spLocks noGrp="1" noChangeArrowheads="1"/>
          </p:cNvSpPr>
          <p:nvPr>
            <p:ph type="body" sz="half" idx="4294967295"/>
          </p:nvPr>
        </p:nvSpPr>
        <p:spPr>
          <a:xfrm>
            <a:off x="684213" y="1125538"/>
            <a:ext cx="7696200" cy="4032250"/>
          </a:xfrm>
          <a:ln>
            <a:solidFill>
              <a:srgbClr val="000066"/>
            </a:solidFill>
            <a:miter lim="800000"/>
            <a:headEnd/>
            <a:tailEnd/>
          </a:ln>
        </p:spPr>
        <p:txBody>
          <a:bodyPr anchor="ctr"/>
          <a:lstStyle/>
          <a:p>
            <a:pPr eaLnBrk="1" hangingPunct="1">
              <a:lnSpc>
                <a:spcPct val="110000"/>
              </a:lnSpc>
              <a:buClr>
                <a:schemeClr val="tx1"/>
              </a:buClr>
              <a:buFontTx/>
              <a:buAutoNum type="arabicPeriod"/>
            </a:pPr>
            <a:r>
              <a:rPr lang="fr-FR" altLang="fr-FR" sz="2000"/>
              <a:t>Taux de fertilité total</a:t>
            </a:r>
          </a:p>
          <a:p>
            <a:pPr eaLnBrk="1" hangingPunct="1">
              <a:lnSpc>
                <a:spcPct val="110000"/>
              </a:lnSpc>
              <a:buClr>
                <a:schemeClr val="tx1"/>
              </a:buClr>
              <a:buFontTx/>
              <a:buAutoNum type="arabicPeriod"/>
            </a:pPr>
            <a:r>
              <a:rPr lang="fr-FR" altLang="fr-FR" sz="2000"/>
              <a:t>Prévalence contraceptive</a:t>
            </a:r>
          </a:p>
          <a:p>
            <a:pPr eaLnBrk="1" hangingPunct="1">
              <a:lnSpc>
                <a:spcPct val="110000"/>
              </a:lnSpc>
              <a:buClr>
                <a:schemeClr val="tx1"/>
              </a:buClr>
              <a:buFontTx/>
              <a:buAutoNum type="arabicPeriod"/>
            </a:pPr>
            <a:r>
              <a:rPr lang="fr-FR" altLang="fr-FR" sz="2000"/>
              <a:t>Ratio de mortalité maternelle</a:t>
            </a:r>
          </a:p>
          <a:p>
            <a:pPr eaLnBrk="1" hangingPunct="1">
              <a:lnSpc>
                <a:spcPct val="110000"/>
              </a:lnSpc>
              <a:buClr>
                <a:schemeClr val="tx1"/>
              </a:buClr>
              <a:buFontTx/>
              <a:buAutoNum type="arabicPeriod"/>
            </a:pPr>
            <a:r>
              <a:rPr lang="fr-FR" altLang="fr-FR" sz="2000"/>
              <a:t>Couverture de soins anténataux</a:t>
            </a:r>
          </a:p>
          <a:p>
            <a:pPr eaLnBrk="1" hangingPunct="1">
              <a:lnSpc>
                <a:spcPct val="110000"/>
              </a:lnSpc>
              <a:buClr>
                <a:schemeClr val="tx1"/>
              </a:buClr>
              <a:buFontTx/>
              <a:buAutoNum type="arabicPeriod"/>
            </a:pPr>
            <a:r>
              <a:rPr lang="fr-FR" altLang="fr-FR" sz="2000"/>
              <a:t>Accouchements assistés par du personnel de santé qualifié</a:t>
            </a:r>
          </a:p>
          <a:p>
            <a:pPr eaLnBrk="1" hangingPunct="1">
              <a:lnSpc>
                <a:spcPct val="110000"/>
              </a:lnSpc>
              <a:buClr>
                <a:schemeClr val="tx1"/>
              </a:buClr>
              <a:buFontTx/>
              <a:buAutoNum type="arabicPeriod"/>
            </a:pPr>
            <a:r>
              <a:rPr lang="fr-FR" altLang="fr-FR" sz="2000"/>
              <a:t>Disponibilité des Soins Obstétricaux d’Urgence de Base</a:t>
            </a:r>
          </a:p>
          <a:p>
            <a:pPr eaLnBrk="1" hangingPunct="1">
              <a:lnSpc>
                <a:spcPct val="110000"/>
              </a:lnSpc>
              <a:buClr>
                <a:schemeClr val="tx1"/>
              </a:buClr>
              <a:buFontTx/>
              <a:buAutoNum type="arabicPeriod"/>
            </a:pPr>
            <a:r>
              <a:rPr lang="fr-FR" altLang="fr-FR" sz="2000"/>
              <a:t>Disponibilité des Soins Obstétricaux d’Urgence Complets</a:t>
            </a:r>
          </a:p>
          <a:p>
            <a:pPr eaLnBrk="1" hangingPunct="1">
              <a:lnSpc>
                <a:spcPct val="110000"/>
              </a:lnSpc>
              <a:buClr>
                <a:schemeClr val="tx1"/>
              </a:buClr>
              <a:buFontTx/>
              <a:buAutoNum type="arabicPeriod"/>
            </a:pPr>
            <a:r>
              <a:rPr lang="fr-FR" altLang="fr-FR" sz="2000"/>
              <a:t>Taux de mortalité périnatale</a:t>
            </a:r>
          </a:p>
          <a:p>
            <a:pPr eaLnBrk="1" hangingPunct="1">
              <a:lnSpc>
                <a:spcPct val="110000"/>
              </a:lnSpc>
              <a:buClr>
                <a:schemeClr val="tx1"/>
              </a:buClr>
              <a:buFontTx/>
              <a:buAutoNum type="arabicPeriod"/>
            </a:pPr>
            <a:r>
              <a:rPr lang="fr-FR" altLang="fr-FR" sz="2000"/>
              <a:t>Prévalence de petit poids de naissance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D94A8BEF-AB7B-41E1-AA4E-69AA1AA8643A}"/>
              </a:ext>
            </a:extLst>
          </p:cNvPr>
          <p:cNvSpPr>
            <a:spLocks noGrp="1" noChangeArrowheads="1"/>
          </p:cNvSpPr>
          <p:nvPr>
            <p:ph type="title" idx="4294967295"/>
          </p:nvPr>
        </p:nvSpPr>
        <p:spPr>
          <a:xfrm>
            <a:off x="0" y="0"/>
            <a:ext cx="9144000" cy="1054100"/>
          </a:xfrm>
        </p:spPr>
        <p:txBody>
          <a:bodyPr/>
          <a:lstStyle/>
          <a:p>
            <a:pPr eaLnBrk="1" hangingPunct="1"/>
            <a:r>
              <a:rPr lang="fr-FR" altLang="fr-FR" sz="2800"/>
              <a:t>La « short list » des indicateurs pour </a:t>
            </a:r>
            <a:br>
              <a:rPr lang="fr-FR" altLang="fr-FR" sz="2800"/>
            </a:br>
            <a:r>
              <a:rPr lang="fr-FR" altLang="fr-FR" sz="2800"/>
              <a:t>le suivi mondial de la SR (OMS)</a:t>
            </a:r>
          </a:p>
        </p:txBody>
      </p:sp>
      <p:sp>
        <p:nvSpPr>
          <p:cNvPr id="30723" name="Rectangle 4">
            <a:extLst>
              <a:ext uri="{FF2B5EF4-FFF2-40B4-BE49-F238E27FC236}">
                <a16:creationId xmlns:a16="http://schemas.microsoft.com/office/drawing/2014/main" id="{56A367FE-1CC2-4942-8BE2-ADFDB3C56562}"/>
              </a:ext>
            </a:extLst>
          </p:cNvPr>
          <p:cNvSpPr>
            <a:spLocks noGrp="1" noChangeArrowheads="1"/>
          </p:cNvSpPr>
          <p:nvPr>
            <p:ph type="body" sz="half" idx="4294967295"/>
          </p:nvPr>
        </p:nvSpPr>
        <p:spPr>
          <a:xfrm>
            <a:off x="330200" y="1196975"/>
            <a:ext cx="8140700" cy="4032250"/>
          </a:xfrm>
          <a:ln>
            <a:solidFill>
              <a:srgbClr val="000066"/>
            </a:solidFill>
            <a:miter lim="800000"/>
            <a:headEnd/>
            <a:tailEnd/>
          </a:ln>
        </p:spPr>
        <p:txBody>
          <a:bodyPr anchor="ctr"/>
          <a:lstStyle/>
          <a:p>
            <a:pPr marL="381000" indent="-381000" eaLnBrk="1" hangingPunct="1">
              <a:lnSpc>
                <a:spcPct val="90000"/>
              </a:lnSpc>
              <a:buClr>
                <a:schemeClr val="tx1"/>
              </a:buClr>
              <a:buFontTx/>
              <a:buChar char="§"/>
            </a:pPr>
            <a:r>
              <a:rPr lang="fr-FR" altLang="fr-FR" sz="2000"/>
              <a:t>Prévalence de la sérologie positive pour lasyphilis chez la femme enceinte </a:t>
            </a:r>
          </a:p>
          <a:p>
            <a:pPr marL="381000" indent="-381000" eaLnBrk="1" hangingPunct="1">
              <a:lnSpc>
                <a:spcPct val="90000"/>
              </a:lnSpc>
              <a:buClr>
                <a:schemeClr val="tx1"/>
              </a:buClr>
              <a:buFontTx/>
              <a:buChar char="§"/>
            </a:pPr>
            <a:r>
              <a:rPr lang="fr-FR" altLang="fr-FR" sz="2000"/>
              <a:t>Prévalence d’anémie chez les femmes </a:t>
            </a:r>
          </a:p>
          <a:p>
            <a:pPr marL="381000" indent="-381000" eaLnBrk="1" hangingPunct="1">
              <a:lnSpc>
                <a:spcPct val="90000"/>
              </a:lnSpc>
              <a:buClr>
                <a:schemeClr val="tx1"/>
              </a:buClr>
              <a:buFontTx/>
              <a:buChar char="§"/>
            </a:pPr>
            <a:r>
              <a:rPr lang="fr-FR" altLang="fr-FR" sz="2000"/>
              <a:t>Pourcentage d’admission en obstétrique ou en gynécologie dues à des avortements</a:t>
            </a:r>
          </a:p>
          <a:p>
            <a:pPr marL="381000" indent="-381000" eaLnBrk="1" hangingPunct="1">
              <a:lnSpc>
                <a:spcPct val="90000"/>
              </a:lnSpc>
              <a:buClr>
                <a:schemeClr val="tx1"/>
              </a:buClr>
              <a:buFontTx/>
              <a:buChar char="§"/>
            </a:pPr>
            <a:r>
              <a:rPr lang="fr-FR" altLang="fr-FR" sz="2000"/>
              <a:t>Prévalence rapportée de femmes présentant une mutilation génitale féminine</a:t>
            </a:r>
          </a:p>
          <a:p>
            <a:pPr marL="381000" indent="-381000" eaLnBrk="1" hangingPunct="1">
              <a:lnSpc>
                <a:spcPct val="90000"/>
              </a:lnSpc>
              <a:buClr>
                <a:schemeClr val="tx1"/>
              </a:buClr>
              <a:buFontTx/>
              <a:buChar char="§"/>
            </a:pPr>
            <a:r>
              <a:rPr lang="fr-FR" altLang="fr-FR" sz="2000"/>
              <a:t>Prévalence d’infertilité chez les femmes</a:t>
            </a:r>
          </a:p>
          <a:p>
            <a:pPr marL="381000" indent="-381000" eaLnBrk="1" hangingPunct="1">
              <a:lnSpc>
                <a:spcPct val="90000"/>
              </a:lnSpc>
              <a:buClr>
                <a:schemeClr val="tx1"/>
              </a:buClr>
              <a:buFontTx/>
              <a:buChar char="§"/>
            </a:pPr>
            <a:r>
              <a:rPr lang="fr-FR" altLang="fr-FR" sz="2000"/>
              <a:t>Incidence rapportée d’urétrites chez les hommes</a:t>
            </a:r>
          </a:p>
          <a:p>
            <a:pPr marL="381000" indent="-381000" eaLnBrk="1" hangingPunct="1">
              <a:lnSpc>
                <a:spcPct val="90000"/>
              </a:lnSpc>
              <a:buClr>
                <a:schemeClr val="tx1"/>
              </a:buClr>
              <a:buFontTx/>
              <a:buChar char="§"/>
            </a:pPr>
            <a:r>
              <a:rPr lang="fr-FR" altLang="fr-FR" sz="2000"/>
              <a:t>Prévalence de l’infection à VIH chez les femmes enceintes</a:t>
            </a:r>
          </a:p>
          <a:p>
            <a:pPr marL="381000" indent="-381000" eaLnBrk="1" hangingPunct="1">
              <a:lnSpc>
                <a:spcPct val="90000"/>
              </a:lnSpc>
              <a:buClr>
                <a:schemeClr val="tx1"/>
              </a:buClr>
              <a:buFontTx/>
              <a:buChar char="§"/>
            </a:pPr>
            <a:r>
              <a:rPr lang="fr-FR" altLang="fr-FR" sz="2000"/>
              <a:t>Connaissance de méthodes de prévention du VIH/ Sida</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1A15523B-67D3-490D-B91E-4F57022A4DB3}"/>
              </a:ext>
            </a:extLst>
          </p:cNvPr>
          <p:cNvSpPr>
            <a:spLocks noGrp="1" noChangeArrowheads="1"/>
          </p:cNvSpPr>
          <p:nvPr>
            <p:ph type="title" idx="4294967295"/>
          </p:nvPr>
        </p:nvSpPr>
        <p:spPr>
          <a:xfrm>
            <a:off x="685800" y="260350"/>
            <a:ext cx="7772400" cy="831850"/>
          </a:xfrm>
        </p:spPr>
        <p:txBody>
          <a:bodyPr/>
          <a:lstStyle/>
          <a:p>
            <a:pPr eaLnBrk="1" hangingPunct="1"/>
            <a:r>
              <a:rPr lang="fr-FR" altLang="fr-FR" sz="4000"/>
              <a:t>La Prévalence Contraceptive</a:t>
            </a:r>
          </a:p>
        </p:txBody>
      </p:sp>
      <p:sp>
        <p:nvSpPr>
          <p:cNvPr id="32771" name="Rectangle 3">
            <a:extLst>
              <a:ext uri="{FF2B5EF4-FFF2-40B4-BE49-F238E27FC236}">
                <a16:creationId xmlns:a16="http://schemas.microsoft.com/office/drawing/2014/main" id="{E59CC438-684E-4E63-9F6A-DF1B8A9FD90D}"/>
              </a:ext>
            </a:extLst>
          </p:cNvPr>
          <p:cNvSpPr>
            <a:spLocks noGrp="1" noChangeArrowheads="1"/>
          </p:cNvSpPr>
          <p:nvPr>
            <p:ph type="body" idx="4294967295"/>
          </p:nvPr>
        </p:nvSpPr>
        <p:spPr>
          <a:xfrm>
            <a:off x="685800" y="1293813"/>
            <a:ext cx="7772400" cy="4151312"/>
          </a:xfrm>
        </p:spPr>
        <p:txBody>
          <a:bodyPr/>
          <a:lstStyle/>
          <a:p>
            <a:pPr eaLnBrk="1" hangingPunct="1">
              <a:lnSpc>
                <a:spcPct val="90000"/>
              </a:lnSpc>
            </a:pPr>
            <a:r>
              <a:rPr lang="fr-FR" altLang="fr-FR" sz="1800" dirty="0"/>
              <a:t>Pourcentage de femmes  en âge de procréer(15-49 ans) qui utilisent (ou dont le partenaire utilise) une méthode contraceptive à un moment donné.</a:t>
            </a:r>
          </a:p>
          <a:p>
            <a:pPr eaLnBrk="1" hangingPunct="1">
              <a:lnSpc>
                <a:spcPct val="90000"/>
              </a:lnSpc>
            </a:pPr>
            <a:endParaRPr lang="fr-FR" altLang="fr-FR" sz="1800" dirty="0"/>
          </a:p>
          <a:p>
            <a:pPr eaLnBrk="1" hangingPunct="1">
              <a:lnSpc>
                <a:spcPct val="90000"/>
              </a:lnSpc>
            </a:pPr>
            <a:r>
              <a:rPr lang="fr-FR" altLang="fr-FR" sz="1800" dirty="0">
                <a:solidFill>
                  <a:srgbClr val="51605F"/>
                </a:solidFill>
              </a:rPr>
              <a:t>Formule:</a:t>
            </a:r>
          </a:p>
          <a:p>
            <a:pPr lvl="1" eaLnBrk="1" hangingPunct="1">
              <a:lnSpc>
                <a:spcPct val="90000"/>
              </a:lnSpc>
            </a:pPr>
            <a:r>
              <a:rPr lang="fr-FR" altLang="fr-FR" sz="1800" dirty="0"/>
              <a:t>Nombre de femmes  en âge de procréer(15-49 ans) qui utilisent (ou dont le partenaire utilise) une méthode contraceptive à un moment donné / Nombre de femme en âge de procréer et à risque d’être enceinte au même moment</a:t>
            </a:r>
          </a:p>
          <a:p>
            <a:pPr eaLnBrk="1" hangingPunct="1">
              <a:lnSpc>
                <a:spcPct val="90000"/>
              </a:lnSpc>
            </a:pPr>
            <a:endParaRPr lang="fr-FR" altLang="fr-FR" sz="1800" dirty="0"/>
          </a:p>
          <a:p>
            <a:pPr eaLnBrk="1" hangingPunct="1">
              <a:lnSpc>
                <a:spcPct val="90000"/>
              </a:lnSpc>
            </a:pPr>
            <a:r>
              <a:rPr lang="fr-FR" altLang="fr-FR" sz="1800" dirty="0">
                <a:solidFill>
                  <a:srgbClr val="51605F"/>
                </a:solidFill>
              </a:rPr>
              <a:t>Sources:</a:t>
            </a:r>
            <a:r>
              <a:rPr lang="fr-FR" altLang="fr-FR" sz="1800" dirty="0"/>
              <a:t> </a:t>
            </a:r>
          </a:p>
          <a:p>
            <a:pPr lvl="1" eaLnBrk="1" hangingPunct="1">
              <a:lnSpc>
                <a:spcPct val="90000"/>
              </a:lnSpc>
            </a:pPr>
            <a:r>
              <a:rPr lang="fr-FR" altLang="fr-FR" sz="1800" dirty="0"/>
              <a:t>Echantillons d’enquête de population, </a:t>
            </a:r>
          </a:p>
          <a:p>
            <a:pPr lvl="1" eaLnBrk="1" hangingPunct="1">
              <a:lnSpc>
                <a:spcPct val="90000"/>
              </a:lnSpc>
            </a:pPr>
            <a:r>
              <a:rPr lang="fr-FR" altLang="fr-FR" sz="1800" dirty="0"/>
              <a:t>enquêtes ponctuelles limitées, </a:t>
            </a:r>
          </a:p>
          <a:p>
            <a:pPr lvl="1" eaLnBrk="1" hangingPunct="1">
              <a:lnSpc>
                <a:spcPct val="90000"/>
              </a:lnSpc>
            </a:pPr>
            <a:r>
              <a:rPr lang="fr-FR" altLang="fr-FR" sz="1800" dirty="0"/>
              <a:t>données des programmes de PF</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205BDC32-B765-4992-BA4F-F61A32C4EB87}"/>
              </a:ext>
            </a:extLst>
          </p:cNvPr>
          <p:cNvSpPr>
            <a:spLocks noGrp="1" noChangeArrowheads="1"/>
          </p:cNvSpPr>
          <p:nvPr>
            <p:ph type="title" idx="4294967295"/>
          </p:nvPr>
        </p:nvSpPr>
        <p:spPr>
          <a:xfrm>
            <a:off x="685800" y="188913"/>
            <a:ext cx="7772400" cy="647700"/>
          </a:xfrm>
        </p:spPr>
        <p:txBody>
          <a:bodyPr/>
          <a:lstStyle/>
          <a:p>
            <a:pPr eaLnBrk="1" hangingPunct="1"/>
            <a:r>
              <a:rPr lang="fr-FR" altLang="fr-FR" sz="4000" dirty="0"/>
              <a:t>Le taux de fécondité </a:t>
            </a:r>
          </a:p>
        </p:txBody>
      </p:sp>
      <p:sp>
        <p:nvSpPr>
          <p:cNvPr id="34819" name="Rectangle 3">
            <a:extLst>
              <a:ext uri="{FF2B5EF4-FFF2-40B4-BE49-F238E27FC236}">
                <a16:creationId xmlns:a16="http://schemas.microsoft.com/office/drawing/2014/main" id="{FA374DFE-901D-4E09-BCE4-9C5EFD672388}"/>
              </a:ext>
            </a:extLst>
          </p:cNvPr>
          <p:cNvSpPr>
            <a:spLocks noGrp="1" noChangeArrowheads="1"/>
          </p:cNvSpPr>
          <p:nvPr>
            <p:ph type="body" idx="4294967295"/>
          </p:nvPr>
        </p:nvSpPr>
        <p:spPr>
          <a:xfrm>
            <a:off x="323850" y="908050"/>
            <a:ext cx="8496300" cy="4537075"/>
          </a:xfrm>
        </p:spPr>
        <p:txBody>
          <a:bodyPr/>
          <a:lstStyle/>
          <a:p>
            <a:pPr eaLnBrk="1" hangingPunct="1">
              <a:lnSpc>
                <a:spcPct val="80000"/>
              </a:lnSpc>
            </a:pPr>
            <a:r>
              <a:rPr lang="fr-FR" altLang="fr-FR" sz="2000" dirty="0"/>
              <a:t>Nombre total d’enfants qu’une femme aurait eu à la fin de sa période de reproduction si elle avait expérimenté l’actuel taux de fertilité spécifique par âge durant toute sa période de fécondité (15 – 49 ans)</a:t>
            </a:r>
          </a:p>
          <a:p>
            <a:pPr eaLnBrk="1" hangingPunct="1">
              <a:lnSpc>
                <a:spcPct val="80000"/>
              </a:lnSpc>
            </a:pPr>
            <a:endParaRPr lang="fr-FR" altLang="fr-FR" sz="2000" dirty="0"/>
          </a:p>
          <a:p>
            <a:pPr eaLnBrk="1" hangingPunct="1">
              <a:lnSpc>
                <a:spcPct val="80000"/>
              </a:lnSpc>
            </a:pPr>
            <a:r>
              <a:rPr lang="fr-FR" altLang="fr-FR" sz="2000" dirty="0">
                <a:solidFill>
                  <a:srgbClr val="4545BB"/>
                </a:solidFill>
              </a:rPr>
              <a:t>Taux de fertilité spécifique par âge (TFSA)</a:t>
            </a:r>
          </a:p>
          <a:p>
            <a:pPr lvl="1" eaLnBrk="1" hangingPunct="1">
              <a:lnSpc>
                <a:spcPct val="80000"/>
              </a:lnSpc>
            </a:pPr>
            <a:r>
              <a:rPr lang="fr-FR" altLang="fr-FR" sz="2000" dirty="0"/>
              <a:t>Nb. de naissances dans l’année de femme d’âge X / Nb. total de femmes âgées de X au milieu de l’année – (pour 1000 femmes)</a:t>
            </a:r>
          </a:p>
          <a:p>
            <a:pPr lvl="1" eaLnBrk="1" hangingPunct="1">
              <a:lnSpc>
                <a:spcPct val="80000"/>
              </a:lnSpc>
            </a:pPr>
            <a:endParaRPr lang="fr-FR" altLang="fr-FR" sz="2000" dirty="0"/>
          </a:p>
          <a:p>
            <a:pPr eaLnBrk="1" hangingPunct="1">
              <a:lnSpc>
                <a:spcPct val="80000"/>
              </a:lnSpc>
            </a:pPr>
            <a:r>
              <a:rPr lang="fr-FR" altLang="fr-FR" sz="2000" dirty="0">
                <a:solidFill>
                  <a:srgbClr val="4545BB"/>
                </a:solidFill>
              </a:rPr>
              <a:t>Taux de fertilité total (TFT) par femme</a:t>
            </a:r>
          </a:p>
          <a:p>
            <a:pPr lvl="1" eaLnBrk="1" hangingPunct="1">
              <a:lnSpc>
                <a:spcPct val="80000"/>
              </a:lnSpc>
            </a:pPr>
            <a:r>
              <a:rPr lang="fr-FR" altLang="fr-FR" sz="2000" dirty="0">
                <a:sym typeface="Symbol" panose="05050102010706020507" pitchFamily="18" charset="2"/>
              </a:rPr>
              <a:t></a:t>
            </a:r>
            <a:r>
              <a:rPr lang="fr-FR" altLang="fr-FR" sz="2000" dirty="0"/>
              <a:t>TFSA x 5 /1000</a:t>
            </a:r>
          </a:p>
          <a:p>
            <a:pPr lvl="1" eaLnBrk="1" hangingPunct="1">
              <a:lnSpc>
                <a:spcPct val="80000"/>
              </a:lnSpc>
            </a:pPr>
            <a:endParaRPr lang="fr-FR" altLang="fr-FR" sz="2000" dirty="0"/>
          </a:p>
          <a:p>
            <a:pPr eaLnBrk="1" hangingPunct="1">
              <a:lnSpc>
                <a:spcPct val="80000"/>
              </a:lnSpc>
            </a:pPr>
            <a:r>
              <a:rPr lang="fr-FR" altLang="fr-FR" sz="2000" dirty="0">
                <a:solidFill>
                  <a:srgbClr val="4545BB"/>
                </a:solidFill>
              </a:rPr>
              <a:t>Source:</a:t>
            </a:r>
            <a:r>
              <a:rPr lang="fr-FR" altLang="fr-FR" sz="2000" dirty="0">
                <a:solidFill>
                  <a:srgbClr val="51605F"/>
                </a:solidFill>
              </a:rPr>
              <a:t> </a:t>
            </a:r>
          </a:p>
          <a:p>
            <a:pPr lvl="1" eaLnBrk="1" hangingPunct="1">
              <a:lnSpc>
                <a:spcPct val="80000"/>
              </a:lnSpc>
            </a:pPr>
            <a:r>
              <a:rPr lang="fr-FR" altLang="fr-FR" sz="2000" dirty="0"/>
              <a:t>état civil (naissances),</a:t>
            </a:r>
          </a:p>
          <a:p>
            <a:pPr lvl="1" eaLnBrk="1" hangingPunct="1">
              <a:lnSpc>
                <a:spcPct val="80000"/>
              </a:lnSpc>
            </a:pPr>
            <a:r>
              <a:rPr lang="fr-FR" altLang="fr-FR" sz="2000" dirty="0"/>
              <a:t> recensement,</a:t>
            </a:r>
          </a:p>
          <a:p>
            <a:pPr lvl="1" eaLnBrk="1" hangingPunct="1">
              <a:lnSpc>
                <a:spcPct val="80000"/>
              </a:lnSpc>
            </a:pPr>
            <a:r>
              <a:rPr lang="fr-FR" altLang="fr-FR" sz="2000" dirty="0"/>
              <a:t> enquêtes de population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D3C08F85-A748-4D9B-994E-B87763A3972F}"/>
              </a:ext>
            </a:extLst>
          </p:cNvPr>
          <p:cNvSpPr>
            <a:spLocks noGrp="1" noChangeArrowheads="1"/>
          </p:cNvSpPr>
          <p:nvPr>
            <p:ph type="title" idx="4294967295"/>
          </p:nvPr>
        </p:nvSpPr>
        <p:spPr>
          <a:xfrm>
            <a:off x="323850" y="115888"/>
            <a:ext cx="8496300" cy="1143000"/>
          </a:xfrm>
        </p:spPr>
        <p:txBody>
          <a:bodyPr/>
          <a:lstStyle/>
          <a:p>
            <a:pPr eaLnBrk="1" hangingPunct="1"/>
            <a:r>
              <a:rPr lang="fr-FR" altLang="fr-FR" sz="3600"/>
              <a:t>Le Taux de Mortalité Maternelle</a:t>
            </a:r>
          </a:p>
        </p:txBody>
      </p:sp>
      <p:sp>
        <p:nvSpPr>
          <p:cNvPr id="36867" name="Rectangle 3">
            <a:extLst>
              <a:ext uri="{FF2B5EF4-FFF2-40B4-BE49-F238E27FC236}">
                <a16:creationId xmlns:a16="http://schemas.microsoft.com/office/drawing/2014/main" id="{0DB3B23E-0937-4CDC-9338-DB9D5CE9F339}"/>
              </a:ext>
            </a:extLst>
          </p:cNvPr>
          <p:cNvSpPr>
            <a:spLocks noGrp="1" noChangeArrowheads="1"/>
          </p:cNvSpPr>
          <p:nvPr>
            <p:ph type="body" idx="4294967295"/>
          </p:nvPr>
        </p:nvSpPr>
        <p:spPr>
          <a:xfrm>
            <a:off x="755650" y="1298575"/>
            <a:ext cx="7772400" cy="4597400"/>
          </a:xfrm>
        </p:spPr>
        <p:txBody>
          <a:bodyPr/>
          <a:lstStyle/>
          <a:p>
            <a:pPr eaLnBrk="1" hangingPunct="1">
              <a:lnSpc>
                <a:spcPct val="80000"/>
              </a:lnSpc>
            </a:pPr>
            <a:r>
              <a:rPr lang="fr-FR" altLang="fr-FR" sz="2600"/>
              <a:t>Nombre annuel de décès maternel pour 100.000 naissances vivantes</a:t>
            </a:r>
          </a:p>
          <a:p>
            <a:pPr eaLnBrk="1" hangingPunct="1">
              <a:lnSpc>
                <a:spcPct val="80000"/>
              </a:lnSpc>
            </a:pPr>
            <a:endParaRPr lang="fr-FR" altLang="fr-FR" sz="1500">
              <a:solidFill>
                <a:srgbClr val="51605F"/>
              </a:solidFill>
            </a:endParaRPr>
          </a:p>
          <a:p>
            <a:pPr eaLnBrk="1" hangingPunct="1">
              <a:lnSpc>
                <a:spcPct val="80000"/>
              </a:lnSpc>
            </a:pPr>
            <a:r>
              <a:rPr lang="fr-FR" altLang="fr-FR" sz="2600">
                <a:solidFill>
                  <a:srgbClr val="4545BB"/>
                </a:solidFill>
              </a:rPr>
              <a:t>Sources: </a:t>
            </a:r>
          </a:p>
          <a:p>
            <a:pPr lvl="1" eaLnBrk="1" hangingPunct="1">
              <a:lnSpc>
                <a:spcPct val="80000"/>
              </a:lnSpc>
              <a:buFont typeface="Wingdings" panose="05000000000000000000" pitchFamily="2" charset="2"/>
              <a:buChar char="ü"/>
            </a:pPr>
            <a:r>
              <a:rPr lang="fr-FR" altLang="fr-FR" sz="2000"/>
              <a:t>Etat civil</a:t>
            </a:r>
          </a:p>
          <a:p>
            <a:pPr lvl="1" eaLnBrk="1" hangingPunct="1">
              <a:lnSpc>
                <a:spcPct val="80000"/>
              </a:lnSpc>
              <a:buFont typeface="Wingdings" panose="05000000000000000000" pitchFamily="2" charset="2"/>
              <a:buChar char="ü"/>
            </a:pPr>
            <a:r>
              <a:rPr lang="fr-FR" altLang="fr-FR" sz="2000"/>
              <a:t>Données des services de santé</a:t>
            </a:r>
          </a:p>
          <a:p>
            <a:pPr lvl="1" eaLnBrk="1" hangingPunct="1">
              <a:lnSpc>
                <a:spcPct val="80000"/>
              </a:lnSpc>
              <a:buFont typeface="Wingdings" panose="05000000000000000000" pitchFamily="2" charset="2"/>
              <a:buChar char="ü"/>
            </a:pPr>
            <a:r>
              <a:rPr lang="fr-FR" altLang="fr-FR" sz="2000"/>
              <a:t>Enquête de population ou surveillance</a:t>
            </a:r>
          </a:p>
          <a:p>
            <a:pPr lvl="1" eaLnBrk="1" hangingPunct="1">
              <a:lnSpc>
                <a:spcPct val="80000"/>
              </a:lnSpc>
            </a:pPr>
            <a:endParaRPr lang="fr-FR" altLang="fr-FR" sz="1400"/>
          </a:p>
          <a:p>
            <a:pPr eaLnBrk="1" hangingPunct="1">
              <a:lnSpc>
                <a:spcPct val="80000"/>
              </a:lnSpc>
            </a:pPr>
            <a:r>
              <a:rPr lang="fr-FR" altLang="fr-FR" sz="2600">
                <a:solidFill>
                  <a:srgbClr val="4545BB"/>
                </a:solidFill>
              </a:rPr>
              <a:t>Méthodes de collecte</a:t>
            </a:r>
          </a:p>
          <a:p>
            <a:pPr lvl="1" eaLnBrk="1" hangingPunct="1">
              <a:lnSpc>
                <a:spcPct val="80000"/>
              </a:lnSpc>
              <a:buFont typeface="Wingdings" panose="05000000000000000000" pitchFamily="2" charset="2"/>
              <a:buChar char="ü"/>
            </a:pPr>
            <a:r>
              <a:rPr lang="fr-FR" altLang="fr-FR" sz="2000"/>
              <a:t>RAMOS (Reproductive-Age Mortality Survey)</a:t>
            </a:r>
          </a:p>
          <a:p>
            <a:pPr lvl="1" eaLnBrk="1" hangingPunct="1">
              <a:lnSpc>
                <a:spcPct val="80000"/>
              </a:lnSpc>
              <a:buFont typeface="Wingdings" panose="05000000000000000000" pitchFamily="2" charset="2"/>
              <a:buChar char="ü"/>
            </a:pPr>
            <a:r>
              <a:rPr lang="fr-FR" altLang="fr-FR" sz="2000"/>
              <a:t>Estimation directe</a:t>
            </a:r>
          </a:p>
          <a:p>
            <a:pPr lvl="1" eaLnBrk="1" hangingPunct="1">
              <a:lnSpc>
                <a:spcPct val="80000"/>
              </a:lnSpc>
              <a:buFont typeface="Wingdings" panose="05000000000000000000" pitchFamily="2" charset="2"/>
              <a:buChar char="ü"/>
            </a:pPr>
            <a:r>
              <a:rPr lang="fr-FR" altLang="fr-FR" sz="2000"/>
              <a:t>Méthode des sœurs</a:t>
            </a:r>
          </a:p>
          <a:p>
            <a:pPr lvl="1" eaLnBrk="1" hangingPunct="1">
              <a:lnSpc>
                <a:spcPct val="80000"/>
              </a:lnSpc>
              <a:buFont typeface="Wingdings" panose="05000000000000000000" pitchFamily="2" charset="2"/>
              <a:buChar char="ü"/>
            </a:pPr>
            <a:r>
              <a:rPr lang="fr-FR" altLang="fr-FR" sz="2000"/>
              <a:t>Recherches confidentielles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1967899F-3964-453F-BCD5-09F0D3AC7A67}"/>
              </a:ext>
            </a:extLst>
          </p:cNvPr>
          <p:cNvSpPr>
            <a:spLocks noGrp="1" noChangeArrowheads="1"/>
          </p:cNvSpPr>
          <p:nvPr>
            <p:ph type="title" idx="4294967295"/>
          </p:nvPr>
        </p:nvSpPr>
        <p:spPr>
          <a:xfrm>
            <a:off x="685800" y="333375"/>
            <a:ext cx="7772400" cy="503238"/>
          </a:xfrm>
        </p:spPr>
        <p:txBody>
          <a:bodyPr/>
          <a:lstStyle/>
          <a:p>
            <a:pPr eaLnBrk="1" hangingPunct="1"/>
            <a:r>
              <a:rPr lang="fr-FR" altLang="fr-FR" sz="3600"/>
              <a:t>Couverture des soins prénatals</a:t>
            </a:r>
          </a:p>
        </p:txBody>
      </p:sp>
      <p:sp>
        <p:nvSpPr>
          <p:cNvPr id="38915" name="Rectangle 3">
            <a:extLst>
              <a:ext uri="{FF2B5EF4-FFF2-40B4-BE49-F238E27FC236}">
                <a16:creationId xmlns:a16="http://schemas.microsoft.com/office/drawing/2014/main" id="{139EA025-8195-48E3-9DBA-B922E1FF3D37}"/>
              </a:ext>
            </a:extLst>
          </p:cNvPr>
          <p:cNvSpPr>
            <a:spLocks noGrp="1" noChangeArrowheads="1"/>
          </p:cNvSpPr>
          <p:nvPr>
            <p:ph type="body" idx="4294967295"/>
          </p:nvPr>
        </p:nvSpPr>
        <p:spPr>
          <a:xfrm>
            <a:off x="323850" y="1125538"/>
            <a:ext cx="8496300" cy="4103687"/>
          </a:xfrm>
        </p:spPr>
        <p:txBody>
          <a:bodyPr/>
          <a:lstStyle/>
          <a:p>
            <a:pPr eaLnBrk="1" hangingPunct="1"/>
            <a:r>
              <a:rPr lang="fr-FR" altLang="fr-FR" sz="2000"/>
              <a:t>Pourcentage de femmes qui ont été assistées, au moins une fois, durant la grossesse dans un service de CPN, par un personnel médical qualifié (à l’exclusion des matrones formées ou non), pour des motifs liés à la grossesse.</a:t>
            </a:r>
          </a:p>
          <a:p>
            <a:pPr eaLnBrk="1" hangingPunct="1"/>
            <a:endParaRPr lang="fr-FR" altLang="fr-FR" sz="1200"/>
          </a:p>
          <a:p>
            <a:pPr eaLnBrk="1" hangingPunct="1">
              <a:lnSpc>
                <a:spcPct val="80000"/>
              </a:lnSpc>
            </a:pPr>
            <a:r>
              <a:rPr lang="fr-FR" altLang="fr-FR" sz="2000">
                <a:solidFill>
                  <a:srgbClr val="4545BB"/>
                </a:solidFill>
              </a:rPr>
              <a:t>Formule:</a:t>
            </a:r>
            <a:r>
              <a:rPr lang="fr-FR" altLang="fr-FR" sz="2000"/>
              <a:t> Nb. de femmes qui ont été assistées, au moins une fois, durant la grossesse dans un service de CPN, par un personnel médical qualifié (à l’exclusion des matrones formées ou non), pour des motifs liés à la grossesse pendant une période donnée / Nb. De naissances vivantes dans la même période.</a:t>
            </a:r>
          </a:p>
          <a:p>
            <a:pPr eaLnBrk="1" hangingPunct="1">
              <a:lnSpc>
                <a:spcPct val="80000"/>
              </a:lnSpc>
            </a:pPr>
            <a:endParaRPr lang="fr-FR" altLang="fr-FR" sz="1200"/>
          </a:p>
          <a:p>
            <a:pPr eaLnBrk="1" hangingPunct="1">
              <a:lnSpc>
                <a:spcPct val="80000"/>
              </a:lnSpc>
              <a:buFontTx/>
              <a:buNone/>
            </a:pPr>
            <a:r>
              <a:rPr lang="fr-FR" altLang="fr-FR" sz="2000">
                <a:solidFill>
                  <a:srgbClr val="4545BB"/>
                </a:solidFill>
              </a:rPr>
              <a:t>Source:</a:t>
            </a:r>
            <a:r>
              <a:rPr lang="fr-FR" altLang="fr-FR" sz="2000"/>
              <a:t> </a:t>
            </a:r>
          </a:p>
          <a:p>
            <a:pPr lvl="1" eaLnBrk="1" hangingPunct="1">
              <a:lnSpc>
                <a:spcPct val="80000"/>
              </a:lnSpc>
              <a:buFont typeface="Wingdings" panose="05000000000000000000" pitchFamily="2" charset="2"/>
              <a:buChar char="ü"/>
            </a:pPr>
            <a:r>
              <a:rPr lang="fr-FR" altLang="fr-FR" sz="2000"/>
              <a:t>Etat civil</a:t>
            </a:r>
          </a:p>
          <a:p>
            <a:pPr lvl="1" eaLnBrk="1" hangingPunct="1">
              <a:lnSpc>
                <a:spcPct val="80000"/>
              </a:lnSpc>
              <a:buFont typeface="Wingdings" panose="05000000000000000000" pitchFamily="2" charset="2"/>
              <a:buChar char="ü"/>
            </a:pPr>
            <a:r>
              <a:rPr lang="fr-FR" altLang="fr-FR" sz="2000"/>
              <a:t>Données d’enquête de population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4EA272C7-56B6-49EC-9FE9-128EE7915730}"/>
              </a:ext>
            </a:extLst>
          </p:cNvPr>
          <p:cNvSpPr>
            <a:spLocks noGrp="1" noChangeArrowheads="1"/>
          </p:cNvSpPr>
          <p:nvPr>
            <p:ph type="title" idx="4294967295"/>
          </p:nvPr>
        </p:nvSpPr>
        <p:spPr>
          <a:xfrm>
            <a:off x="323850" y="188913"/>
            <a:ext cx="8496300" cy="936625"/>
          </a:xfrm>
        </p:spPr>
        <p:txBody>
          <a:bodyPr/>
          <a:lstStyle/>
          <a:p>
            <a:pPr eaLnBrk="1" hangingPunct="1"/>
            <a:r>
              <a:rPr lang="fr-FR" altLang="fr-FR" sz="3200"/>
              <a:t>Pourcentage de naissances assistés </a:t>
            </a:r>
            <a:br>
              <a:rPr lang="fr-FR" altLang="fr-FR" sz="3200"/>
            </a:br>
            <a:r>
              <a:rPr lang="fr-FR" altLang="fr-FR" sz="3200"/>
              <a:t>par un personnel médical qualifié</a:t>
            </a:r>
          </a:p>
        </p:txBody>
      </p:sp>
      <p:sp>
        <p:nvSpPr>
          <p:cNvPr id="40963" name="Rectangle 3">
            <a:extLst>
              <a:ext uri="{FF2B5EF4-FFF2-40B4-BE49-F238E27FC236}">
                <a16:creationId xmlns:a16="http://schemas.microsoft.com/office/drawing/2014/main" id="{92C07311-C9CC-4583-BB74-9DE34499A6A9}"/>
              </a:ext>
            </a:extLst>
          </p:cNvPr>
          <p:cNvSpPr>
            <a:spLocks noGrp="1" noChangeArrowheads="1"/>
          </p:cNvSpPr>
          <p:nvPr>
            <p:ph type="body" idx="4294967295"/>
          </p:nvPr>
        </p:nvSpPr>
        <p:spPr>
          <a:xfrm>
            <a:off x="612775" y="1412875"/>
            <a:ext cx="8135938" cy="4032250"/>
          </a:xfrm>
        </p:spPr>
        <p:txBody>
          <a:bodyPr/>
          <a:lstStyle/>
          <a:p>
            <a:pPr eaLnBrk="1" hangingPunct="1">
              <a:buFontTx/>
              <a:buNone/>
            </a:pPr>
            <a:endParaRPr lang="fr-FR" altLang="fr-FR" sz="1700"/>
          </a:p>
          <a:p>
            <a:pPr eaLnBrk="1" hangingPunct="1">
              <a:lnSpc>
                <a:spcPct val="90000"/>
              </a:lnSpc>
              <a:buFontTx/>
              <a:buNone/>
            </a:pPr>
            <a:r>
              <a:rPr lang="fr-FR" altLang="fr-FR" sz="2000"/>
              <a:t>Pourcentage de naissances assistées par un personnel médical qualifié </a:t>
            </a:r>
          </a:p>
          <a:p>
            <a:pPr eaLnBrk="1" hangingPunct="1">
              <a:lnSpc>
                <a:spcPct val="90000"/>
              </a:lnSpc>
            </a:pPr>
            <a:r>
              <a:rPr lang="fr-FR" altLang="fr-FR" sz="2000">
                <a:solidFill>
                  <a:srgbClr val="4545BB"/>
                </a:solidFill>
              </a:rPr>
              <a:t>Formule: </a:t>
            </a:r>
          </a:p>
          <a:p>
            <a:pPr lvl="1" eaLnBrk="1" hangingPunct="1">
              <a:lnSpc>
                <a:spcPct val="90000"/>
              </a:lnSpc>
            </a:pPr>
            <a:r>
              <a:rPr lang="fr-FR" altLang="fr-FR" sz="2000"/>
              <a:t>Nb de naissances assistées par un personnel médical qualifié pendant une période donnée / Nb de naissances vivantes durant la même période</a:t>
            </a:r>
          </a:p>
          <a:p>
            <a:pPr eaLnBrk="1" hangingPunct="1">
              <a:lnSpc>
                <a:spcPct val="90000"/>
              </a:lnSpc>
            </a:pPr>
            <a:r>
              <a:rPr lang="fr-FR" altLang="fr-FR" sz="2000">
                <a:solidFill>
                  <a:srgbClr val="4545BB"/>
                </a:solidFill>
              </a:rPr>
              <a:t>Sources: </a:t>
            </a:r>
          </a:p>
          <a:p>
            <a:pPr lvl="1" eaLnBrk="1" hangingPunct="1">
              <a:lnSpc>
                <a:spcPct val="90000"/>
              </a:lnSpc>
              <a:buFont typeface="Wingdings" panose="05000000000000000000" pitchFamily="2" charset="2"/>
              <a:buChar char="ü"/>
            </a:pPr>
            <a:r>
              <a:rPr lang="fr-FR" altLang="fr-FR" sz="2000"/>
              <a:t>Données de services de santé</a:t>
            </a:r>
          </a:p>
          <a:p>
            <a:pPr lvl="1" eaLnBrk="1" hangingPunct="1">
              <a:lnSpc>
                <a:spcPct val="90000"/>
              </a:lnSpc>
              <a:buFont typeface="Wingdings" panose="05000000000000000000" pitchFamily="2" charset="2"/>
              <a:buChar char="ü"/>
            </a:pPr>
            <a:r>
              <a:rPr lang="fr-FR" altLang="fr-FR" sz="2000"/>
              <a:t>Enquête de population (ménage) </a:t>
            </a:r>
          </a:p>
          <a:p>
            <a:pPr lvl="1" eaLnBrk="1" hangingPunct="1">
              <a:lnSpc>
                <a:spcPct val="90000"/>
              </a:lnSpc>
              <a:buFont typeface="Wingdings" panose="05000000000000000000" pitchFamily="2" charset="2"/>
              <a:buChar char="ü"/>
            </a:pPr>
            <a:r>
              <a:rPr lang="fr-FR" altLang="fr-FR" sz="2000"/>
              <a:t>État civil</a:t>
            </a:r>
          </a:p>
          <a:p>
            <a:pPr lvl="1" eaLnBrk="1" hangingPunct="1">
              <a:lnSpc>
                <a:spcPct val="90000"/>
              </a:lnSpc>
              <a:buFont typeface="Wingdings" panose="05000000000000000000" pitchFamily="2" charset="2"/>
              <a:buChar char="ü"/>
            </a:pPr>
            <a:r>
              <a:rPr lang="fr-FR" altLang="fr-FR" sz="2000"/>
              <a:t>Recensement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281B609B-632E-46D5-A121-79736D9A6E63}"/>
              </a:ext>
            </a:extLst>
          </p:cNvPr>
          <p:cNvSpPr>
            <a:spLocks noGrp="1" noChangeArrowheads="1"/>
          </p:cNvSpPr>
          <p:nvPr>
            <p:ph type="title" idx="4294967295"/>
          </p:nvPr>
        </p:nvSpPr>
        <p:spPr>
          <a:xfrm>
            <a:off x="457200" y="274638"/>
            <a:ext cx="8229600" cy="854075"/>
          </a:xfrm>
        </p:spPr>
        <p:txBody>
          <a:bodyPr/>
          <a:lstStyle/>
          <a:p>
            <a:pPr eaLnBrk="1" hangingPunct="1"/>
            <a:r>
              <a:rPr lang="fr-FR" altLang="fr-FR" i="1"/>
              <a:t>Objectif Général</a:t>
            </a:r>
          </a:p>
        </p:txBody>
      </p:sp>
      <p:sp>
        <p:nvSpPr>
          <p:cNvPr id="6147" name="Rectangle 3">
            <a:extLst>
              <a:ext uri="{FF2B5EF4-FFF2-40B4-BE49-F238E27FC236}">
                <a16:creationId xmlns:a16="http://schemas.microsoft.com/office/drawing/2014/main" id="{F4A1A086-DAD3-40DA-B714-2886AE8AD5EF}"/>
              </a:ext>
            </a:extLst>
          </p:cNvPr>
          <p:cNvSpPr>
            <a:spLocks noGrp="1" noChangeArrowheads="1"/>
          </p:cNvSpPr>
          <p:nvPr>
            <p:ph type="body" idx="4294967295"/>
          </p:nvPr>
        </p:nvSpPr>
        <p:spPr>
          <a:xfrm>
            <a:off x="568325" y="1358900"/>
            <a:ext cx="7940675" cy="4064000"/>
          </a:xfrm>
        </p:spPr>
        <p:txBody>
          <a:bodyPr/>
          <a:lstStyle/>
          <a:p>
            <a:pPr eaLnBrk="1" hangingPunct="1">
              <a:lnSpc>
                <a:spcPct val="140000"/>
              </a:lnSpc>
            </a:pPr>
            <a:r>
              <a:rPr lang="fr-FR" altLang="fr-FR" sz="2800"/>
              <a:t>L’objectif général du module est de permettre aux participants d’acquérir des compétences en suivi et évaluation des programmes de SSR afin de contribuer à une meilleure gestion de ces programmes au niveau des districts sanitaires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8A104EBA-B47D-4CB7-9E02-7E137A67B5F2}"/>
              </a:ext>
            </a:extLst>
          </p:cNvPr>
          <p:cNvSpPr>
            <a:spLocks noGrp="1" noChangeArrowheads="1"/>
          </p:cNvSpPr>
          <p:nvPr>
            <p:ph type="title" idx="4294967295"/>
          </p:nvPr>
        </p:nvSpPr>
        <p:spPr>
          <a:xfrm>
            <a:off x="685800" y="188913"/>
            <a:ext cx="7772400" cy="966787"/>
          </a:xfrm>
        </p:spPr>
        <p:txBody>
          <a:bodyPr/>
          <a:lstStyle/>
          <a:p>
            <a:pPr eaLnBrk="1" hangingPunct="1"/>
            <a:r>
              <a:rPr lang="fr-FR" altLang="fr-FR" sz="3200"/>
              <a:t>Disponibilité des Soins Obstétricaux essentiels de base</a:t>
            </a:r>
          </a:p>
        </p:txBody>
      </p:sp>
      <p:sp>
        <p:nvSpPr>
          <p:cNvPr id="43011" name="Rectangle 3">
            <a:extLst>
              <a:ext uri="{FF2B5EF4-FFF2-40B4-BE49-F238E27FC236}">
                <a16:creationId xmlns:a16="http://schemas.microsoft.com/office/drawing/2014/main" id="{DD10F483-854B-4177-B2CA-465096B8B713}"/>
              </a:ext>
            </a:extLst>
          </p:cNvPr>
          <p:cNvSpPr>
            <a:spLocks noGrp="1" noChangeArrowheads="1"/>
          </p:cNvSpPr>
          <p:nvPr>
            <p:ph type="body" idx="4294967295"/>
          </p:nvPr>
        </p:nvSpPr>
        <p:spPr>
          <a:xfrm>
            <a:off x="395288" y="1412875"/>
            <a:ext cx="8569325" cy="3455988"/>
          </a:xfrm>
        </p:spPr>
        <p:txBody>
          <a:bodyPr/>
          <a:lstStyle/>
          <a:p>
            <a:pPr eaLnBrk="1" hangingPunct="1">
              <a:lnSpc>
                <a:spcPct val="80000"/>
              </a:lnSpc>
              <a:buFontTx/>
              <a:buNone/>
            </a:pPr>
            <a:endParaRPr lang="fr-FR" altLang="fr-FR" sz="1800"/>
          </a:p>
          <a:p>
            <a:pPr eaLnBrk="1" hangingPunct="1">
              <a:lnSpc>
                <a:spcPct val="80000"/>
              </a:lnSpc>
              <a:buFontTx/>
              <a:buNone/>
            </a:pPr>
            <a:r>
              <a:rPr lang="fr-FR" altLang="fr-FR" sz="1800"/>
              <a:t>Nombre de structures sanitaires fonctionnelles avec des soins obstétricaux essentiels de base effectifs pour 500.000 personnes</a:t>
            </a:r>
          </a:p>
          <a:p>
            <a:pPr eaLnBrk="1" hangingPunct="1">
              <a:lnSpc>
                <a:spcPct val="80000"/>
              </a:lnSpc>
            </a:pPr>
            <a:endParaRPr lang="fr-FR" altLang="fr-FR" sz="1800"/>
          </a:p>
          <a:p>
            <a:pPr eaLnBrk="1" hangingPunct="1">
              <a:lnSpc>
                <a:spcPct val="80000"/>
              </a:lnSpc>
            </a:pPr>
            <a:r>
              <a:rPr lang="fr-FR" altLang="fr-FR" sz="1800">
                <a:solidFill>
                  <a:srgbClr val="0070C0"/>
                </a:solidFill>
              </a:rPr>
              <a:t>Formule </a:t>
            </a:r>
            <a:r>
              <a:rPr lang="fr-FR" altLang="fr-FR" sz="1800"/>
              <a:t>:</a:t>
            </a:r>
          </a:p>
          <a:p>
            <a:pPr lvl="1" eaLnBrk="1" hangingPunct="1">
              <a:lnSpc>
                <a:spcPct val="80000"/>
              </a:lnSpc>
            </a:pPr>
            <a:r>
              <a:rPr lang="fr-FR" altLang="fr-FR" sz="1800"/>
              <a:t>Nombre de structures sanitaires fonctionnelles avec des soins obstétricaux essentiels de base effectifs x 500 000 / Population totale</a:t>
            </a:r>
          </a:p>
          <a:p>
            <a:pPr lvl="1" eaLnBrk="1" hangingPunct="1">
              <a:lnSpc>
                <a:spcPct val="80000"/>
              </a:lnSpc>
            </a:pPr>
            <a:endParaRPr lang="fr-FR" altLang="fr-FR" sz="1800"/>
          </a:p>
          <a:p>
            <a:pPr eaLnBrk="1" hangingPunct="1">
              <a:lnSpc>
                <a:spcPct val="80000"/>
              </a:lnSpc>
            </a:pPr>
            <a:r>
              <a:rPr lang="fr-FR" altLang="fr-FR" sz="1800">
                <a:solidFill>
                  <a:srgbClr val="0070C0"/>
                </a:solidFill>
              </a:rPr>
              <a:t>Sources</a:t>
            </a:r>
            <a:r>
              <a:rPr lang="fr-FR" altLang="fr-FR" sz="1800">
                <a:solidFill>
                  <a:schemeClr val="accent2"/>
                </a:solidFill>
              </a:rPr>
              <a:t> </a:t>
            </a:r>
            <a:r>
              <a:rPr lang="fr-FR" altLang="fr-FR" sz="1800"/>
              <a:t>: </a:t>
            </a:r>
          </a:p>
          <a:p>
            <a:pPr lvl="1" eaLnBrk="1" hangingPunct="1">
              <a:lnSpc>
                <a:spcPct val="80000"/>
              </a:lnSpc>
            </a:pPr>
            <a:r>
              <a:rPr lang="fr-FR" altLang="fr-FR" sz="1800"/>
              <a:t>Données de routines des services</a:t>
            </a:r>
          </a:p>
          <a:p>
            <a:pPr lvl="1" eaLnBrk="1" hangingPunct="1">
              <a:lnSpc>
                <a:spcPct val="80000"/>
              </a:lnSpc>
            </a:pPr>
            <a:r>
              <a:rPr lang="fr-FR" altLang="fr-FR" sz="1800"/>
              <a:t>Recensement </a:t>
            </a:r>
          </a:p>
          <a:p>
            <a:pPr lvl="1" eaLnBrk="1" hangingPunct="1">
              <a:lnSpc>
                <a:spcPct val="80000"/>
              </a:lnSpc>
            </a:pPr>
            <a:r>
              <a:rPr lang="fr-FR" altLang="fr-FR" sz="1800"/>
              <a:t>Données d’évaluation des services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788866C1-70B9-45BF-B69D-9E343A9A3A18}"/>
              </a:ext>
            </a:extLst>
          </p:cNvPr>
          <p:cNvSpPr>
            <a:spLocks noGrp="1" noChangeArrowheads="1"/>
          </p:cNvSpPr>
          <p:nvPr>
            <p:ph type="title" idx="4294967295"/>
          </p:nvPr>
        </p:nvSpPr>
        <p:spPr>
          <a:xfrm>
            <a:off x="395288" y="188913"/>
            <a:ext cx="8353425" cy="966787"/>
          </a:xfrm>
        </p:spPr>
        <p:txBody>
          <a:bodyPr/>
          <a:lstStyle/>
          <a:p>
            <a:pPr eaLnBrk="1" hangingPunct="1"/>
            <a:r>
              <a:rPr lang="fr-FR" altLang="fr-FR" sz="3200"/>
              <a:t>Disponibilité de soins obstétricaux essentiels complets</a:t>
            </a:r>
          </a:p>
        </p:txBody>
      </p:sp>
      <p:sp>
        <p:nvSpPr>
          <p:cNvPr id="45059" name="Rectangle 3">
            <a:extLst>
              <a:ext uri="{FF2B5EF4-FFF2-40B4-BE49-F238E27FC236}">
                <a16:creationId xmlns:a16="http://schemas.microsoft.com/office/drawing/2014/main" id="{F6F2F19E-A36F-4358-9DA1-F49C2728A098}"/>
              </a:ext>
            </a:extLst>
          </p:cNvPr>
          <p:cNvSpPr>
            <a:spLocks noGrp="1" noChangeArrowheads="1"/>
          </p:cNvSpPr>
          <p:nvPr>
            <p:ph type="body" idx="4294967295"/>
          </p:nvPr>
        </p:nvSpPr>
        <p:spPr>
          <a:xfrm>
            <a:off x="684213" y="1341438"/>
            <a:ext cx="7772400" cy="3167062"/>
          </a:xfrm>
        </p:spPr>
        <p:txBody>
          <a:bodyPr/>
          <a:lstStyle/>
          <a:p>
            <a:pPr eaLnBrk="1" hangingPunct="1">
              <a:lnSpc>
                <a:spcPct val="80000"/>
              </a:lnSpc>
              <a:buFontTx/>
              <a:buNone/>
            </a:pPr>
            <a:r>
              <a:rPr lang="fr-FR" altLang="fr-FR" sz="1800"/>
              <a:t>Nombre de structures sanitaires disposant de soins obstétricaux essentiels complets pour 500.000 personnes</a:t>
            </a:r>
          </a:p>
          <a:p>
            <a:pPr eaLnBrk="1" hangingPunct="1">
              <a:lnSpc>
                <a:spcPct val="80000"/>
              </a:lnSpc>
            </a:pPr>
            <a:endParaRPr lang="fr-FR" altLang="fr-FR" sz="1800"/>
          </a:p>
          <a:p>
            <a:pPr eaLnBrk="1" hangingPunct="1">
              <a:lnSpc>
                <a:spcPct val="80000"/>
              </a:lnSpc>
            </a:pPr>
            <a:r>
              <a:rPr lang="fr-FR" altLang="fr-FR" sz="1800">
                <a:solidFill>
                  <a:srgbClr val="0070C0"/>
                </a:solidFill>
              </a:rPr>
              <a:t>Formule</a:t>
            </a:r>
            <a:r>
              <a:rPr lang="fr-FR" altLang="fr-FR" sz="1800">
                <a:solidFill>
                  <a:schemeClr val="accent2"/>
                </a:solidFill>
              </a:rPr>
              <a:t> </a:t>
            </a:r>
            <a:r>
              <a:rPr lang="fr-FR" altLang="fr-FR" sz="1800"/>
              <a:t>:</a:t>
            </a:r>
          </a:p>
          <a:p>
            <a:pPr lvl="1" eaLnBrk="1" hangingPunct="1">
              <a:lnSpc>
                <a:spcPct val="80000"/>
              </a:lnSpc>
            </a:pPr>
            <a:r>
              <a:rPr lang="fr-FR" altLang="fr-FR" sz="1800"/>
              <a:t>Nombre de structures sanitaires fonctionnelles disposant de soins obstétricaux essentiels complets x 500.000 / Population totale</a:t>
            </a:r>
          </a:p>
          <a:p>
            <a:pPr lvl="1" eaLnBrk="1" hangingPunct="1">
              <a:lnSpc>
                <a:spcPct val="80000"/>
              </a:lnSpc>
            </a:pPr>
            <a:endParaRPr lang="fr-FR" altLang="fr-FR" sz="1800"/>
          </a:p>
          <a:p>
            <a:pPr eaLnBrk="1" hangingPunct="1">
              <a:lnSpc>
                <a:spcPct val="80000"/>
              </a:lnSpc>
            </a:pPr>
            <a:r>
              <a:rPr lang="fr-FR" altLang="fr-FR" sz="1800">
                <a:solidFill>
                  <a:srgbClr val="0070C0"/>
                </a:solidFill>
              </a:rPr>
              <a:t>Sources</a:t>
            </a:r>
            <a:r>
              <a:rPr lang="fr-FR" altLang="fr-FR" sz="1800">
                <a:solidFill>
                  <a:schemeClr val="accent2"/>
                </a:solidFill>
              </a:rPr>
              <a:t> </a:t>
            </a:r>
            <a:r>
              <a:rPr lang="fr-FR" altLang="fr-FR" sz="1800"/>
              <a:t>: </a:t>
            </a:r>
          </a:p>
          <a:p>
            <a:pPr lvl="1" eaLnBrk="1" hangingPunct="1">
              <a:lnSpc>
                <a:spcPct val="80000"/>
              </a:lnSpc>
            </a:pPr>
            <a:r>
              <a:rPr lang="fr-FR" altLang="fr-FR" sz="1800"/>
              <a:t>Données de routines des services</a:t>
            </a:r>
          </a:p>
          <a:p>
            <a:pPr lvl="1" eaLnBrk="1" hangingPunct="1">
              <a:lnSpc>
                <a:spcPct val="80000"/>
              </a:lnSpc>
            </a:pPr>
            <a:r>
              <a:rPr lang="fr-FR" altLang="fr-FR" sz="1800"/>
              <a:t>Recensement </a:t>
            </a:r>
          </a:p>
          <a:p>
            <a:pPr lvl="1" eaLnBrk="1" hangingPunct="1">
              <a:lnSpc>
                <a:spcPct val="80000"/>
              </a:lnSpc>
            </a:pPr>
            <a:r>
              <a:rPr lang="fr-FR" altLang="fr-FR" sz="1800"/>
              <a:t>Données d’évaluation des services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C11E7023-DF6D-475A-8640-AF05B763B6EF}"/>
              </a:ext>
            </a:extLst>
          </p:cNvPr>
          <p:cNvSpPr>
            <a:spLocks noGrp="1" noChangeArrowheads="1"/>
          </p:cNvSpPr>
          <p:nvPr>
            <p:ph type="title" idx="4294967295"/>
          </p:nvPr>
        </p:nvSpPr>
        <p:spPr>
          <a:xfrm>
            <a:off x="685800" y="260350"/>
            <a:ext cx="7772400" cy="504825"/>
          </a:xfrm>
        </p:spPr>
        <p:txBody>
          <a:bodyPr/>
          <a:lstStyle/>
          <a:p>
            <a:pPr eaLnBrk="1" hangingPunct="1"/>
            <a:r>
              <a:rPr lang="fr-FR" altLang="fr-FR" sz="3600"/>
              <a:t>Taux de mortalité périnatale</a:t>
            </a:r>
          </a:p>
        </p:txBody>
      </p:sp>
      <p:sp>
        <p:nvSpPr>
          <p:cNvPr id="47107" name="Rectangle 3">
            <a:extLst>
              <a:ext uri="{FF2B5EF4-FFF2-40B4-BE49-F238E27FC236}">
                <a16:creationId xmlns:a16="http://schemas.microsoft.com/office/drawing/2014/main" id="{4DBF5E19-126B-4744-9664-435AEDDE51E0}"/>
              </a:ext>
            </a:extLst>
          </p:cNvPr>
          <p:cNvSpPr>
            <a:spLocks noGrp="1" noChangeArrowheads="1"/>
          </p:cNvSpPr>
          <p:nvPr>
            <p:ph type="body" idx="4294967295"/>
          </p:nvPr>
        </p:nvSpPr>
        <p:spPr>
          <a:xfrm>
            <a:off x="468313" y="1117600"/>
            <a:ext cx="8351837" cy="4327525"/>
          </a:xfrm>
        </p:spPr>
        <p:txBody>
          <a:bodyPr/>
          <a:lstStyle/>
          <a:p>
            <a:pPr eaLnBrk="1" hangingPunct="1">
              <a:lnSpc>
                <a:spcPct val="90000"/>
              </a:lnSpc>
              <a:buFontTx/>
              <a:buNone/>
            </a:pPr>
            <a:r>
              <a:rPr lang="fr-FR" altLang="fr-FR" sz="2000"/>
              <a:t>Nombre de décès périnataux (décès fœtaux et néonataux) pour 1000 naissances</a:t>
            </a:r>
          </a:p>
          <a:p>
            <a:pPr eaLnBrk="1" hangingPunct="1">
              <a:lnSpc>
                <a:spcPct val="90000"/>
              </a:lnSpc>
              <a:buFontTx/>
              <a:buNone/>
            </a:pPr>
            <a:r>
              <a:rPr lang="fr-FR" altLang="fr-FR" sz="2000">
                <a:solidFill>
                  <a:schemeClr val="accent2"/>
                </a:solidFill>
              </a:rPr>
              <a:t>	</a:t>
            </a:r>
            <a:r>
              <a:rPr lang="fr-FR" altLang="fr-FR" sz="2000">
                <a:solidFill>
                  <a:srgbClr val="0070C0"/>
                </a:solidFill>
              </a:rPr>
              <a:t>Formule</a:t>
            </a:r>
            <a:r>
              <a:rPr lang="fr-FR" altLang="fr-FR" sz="2000">
                <a:solidFill>
                  <a:schemeClr val="accent2"/>
                </a:solidFill>
              </a:rPr>
              <a:t> </a:t>
            </a:r>
            <a:r>
              <a:rPr lang="fr-FR" altLang="fr-FR" sz="2000"/>
              <a:t>:</a:t>
            </a:r>
          </a:p>
          <a:p>
            <a:pPr lvl="1" eaLnBrk="1" hangingPunct="1">
              <a:lnSpc>
                <a:spcPct val="90000"/>
              </a:lnSpc>
            </a:pPr>
            <a:r>
              <a:rPr lang="fr-FR" altLang="fr-FR" sz="2000"/>
              <a:t>Nb de décès périnataux x 1000 / Nb total de naissances</a:t>
            </a:r>
          </a:p>
          <a:p>
            <a:pPr lvl="1" eaLnBrk="1" hangingPunct="1">
              <a:lnSpc>
                <a:spcPct val="90000"/>
              </a:lnSpc>
            </a:pPr>
            <a:r>
              <a:rPr lang="fr-FR" altLang="fr-FR" sz="2000"/>
              <a:t>Période périnatale = 22 semaines complètes de gestation à 7 jours complets après accouchement</a:t>
            </a:r>
          </a:p>
          <a:p>
            <a:pPr eaLnBrk="1" hangingPunct="1">
              <a:lnSpc>
                <a:spcPct val="90000"/>
              </a:lnSpc>
              <a:buFontTx/>
              <a:buNone/>
            </a:pPr>
            <a:r>
              <a:rPr lang="fr-FR" altLang="fr-FR" sz="2000">
                <a:solidFill>
                  <a:schemeClr val="accent2"/>
                </a:solidFill>
              </a:rPr>
              <a:t>	</a:t>
            </a:r>
            <a:r>
              <a:rPr lang="fr-FR" altLang="fr-FR" sz="2000">
                <a:solidFill>
                  <a:srgbClr val="0070C0"/>
                </a:solidFill>
              </a:rPr>
              <a:t>Sources</a:t>
            </a:r>
            <a:r>
              <a:rPr lang="fr-FR" altLang="fr-FR" sz="2000">
                <a:solidFill>
                  <a:schemeClr val="accent2"/>
                </a:solidFill>
              </a:rPr>
              <a:t> </a:t>
            </a:r>
            <a:r>
              <a:rPr lang="fr-FR" altLang="fr-FR" sz="2000"/>
              <a:t>: </a:t>
            </a:r>
          </a:p>
          <a:p>
            <a:pPr lvl="1" eaLnBrk="1" hangingPunct="1">
              <a:lnSpc>
                <a:spcPct val="90000"/>
              </a:lnSpc>
            </a:pPr>
            <a:r>
              <a:rPr lang="fr-FR" altLang="fr-FR" sz="2000"/>
              <a:t>Etat civil</a:t>
            </a:r>
          </a:p>
          <a:p>
            <a:pPr lvl="1" eaLnBrk="1" hangingPunct="1">
              <a:lnSpc>
                <a:spcPct val="90000"/>
              </a:lnSpc>
            </a:pPr>
            <a:r>
              <a:rPr lang="fr-FR" altLang="fr-FR" sz="2000"/>
              <a:t>Notification de naissances</a:t>
            </a:r>
          </a:p>
          <a:p>
            <a:pPr lvl="1" eaLnBrk="1" hangingPunct="1">
              <a:lnSpc>
                <a:spcPct val="90000"/>
              </a:lnSpc>
            </a:pPr>
            <a:r>
              <a:rPr lang="fr-FR" altLang="fr-FR" sz="2000"/>
              <a:t>Données de services de santé</a:t>
            </a:r>
          </a:p>
          <a:p>
            <a:pPr lvl="1" eaLnBrk="1" hangingPunct="1">
              <a:lnSpc>
                <a:spcPct val="90000"/>
              </a:lnSpc>
            </a:pPr>
            <a:r>
              <a:rPr lang="fr-FR" altLang="fr-FR" sz="2000"/>
              <a:t>Enquête de population</a:t>
            </a:r>
          </a:p>
          <a:p>
            <a:pPr lvl="1" eaLnBrk="1" hangingPunct="1">
              <a:lnSpc>
                <a:spcPct val="90000"/>
              </a:lnSpc>
            </a:pPr>
            <a:r>
              <a:rPr lang="fr-FR" altLang="fr-FR" sz="2000"/>
              <a:t>Recensement </a:t>
            </a:r>
          </a:p>
          <a:p>
            <a:pPr lvl="1" eaLnBrk="1" hangingPunct="1">
              <a:lnSpc>
                <a:spcPct val="90000"/>
              </a:lnSpc>
            </a:pPr>
            <a:r>
              <a:rPr lang="fr-FR" altLang="fr-FR" sz="2000"/>
              <a:t>Recherches confidentielles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24604A3C-E168-466A-BDB7-E90A06E75F80}"/>
              </a:ext>
            </a:extLst>
          </p:cNvPr>
          <p:cNvSpPr>
            <a:spLocks noGrp="1" noChangeArrowheads="1"/>
          </p:cNvSpPr>
          <p:nvPr>
            <p:ph type="title" idx="4294967295"/>
          </p:nvPr>
        </p:nvSpPr>
        <p:spPr>
          <a:xfrm>
            <a:off x="395288" y="188913"/>
            <a:ext cx="8353425" cy="688975"/>
          </a:xfrm>
        </p:spPr>
        <p:txBody>
          <a:bodyPr/>
          <a:lstStyle/>
          <a:p>
            <a:pPr eaLnBrk="1" hangingPunct="1"/>
            <a:r>
              <a:rPr lang="fr-FR" altLang="fr-FR" sz="3600"/>
              <a:t>Prévalence de faible </a:t>
            </a:r>
            <a:br>
              <a:rPr lang="fr-FR" altLang="fr-FR" sz="3600"/>
            </a:br>
            <a:r>
              <a:rPr lang="fr-FR" altLang="fr-FR" sz="3600"/>
              <a:t>poids de naissance</a:t>
            </a:r>
          </a:p>
        </p:txBody>
      </p:sp>
      <p:sp>
        <p:nvSpPr>
          <p:cNvPr id="49155" name="Rectangle 3">
            <a:extLst>
              <a:ext uri="{FF2B5EF4-FFF2-40B4-BE49-F238E27FC236}">
                <a16:creationId xmlns:a16="http://schemas.microsoft.com/office/drawing/2014/main" id="{986E7281-5C16-416B-ADB6-5D8207106CDB}"/>
              </a:ext>
            </a:extLst>
          </p:cNvPr>
          <p:cNvSpPr>
            <a:spLocks noGrp="1" noChangeArrowheads="1"/>
          </p:cNvSpPr>
          <p:nvPr>
            <p:ph type="body" idx="4294967295"/>
          </p:nvPr>
        </p:nvSpPr>
        <p:spPr>
          <a:xfrm>
            <a:off x="685800" y="1484313"/>
            <a:ext cx="7772400" cy="3529012"/>
          </a:xfrm>
        </p:spPr>
        <p:txBody>
          <a:bodyPr/>
          <a:lstStyle/>
          <a:p>
            <a:pPr eaLnBrk="1" hangingPunct="1">
              <a:lnSpc>
                <a:spcPct val="90000"/>
              </a:lnSpc>
              <a:buFontTx/>
              <a:buNone/>
            </a:pPr>
            <a:r>
              <a:rPr lang="fr-FR" altLang="fr-FR" sz="2000"/>
              <a:t>Pourcentage de naissance vivantes dont le poids est inférieur à 2,500 kg</a:t>
            </a:r>
          </a:p>
          <a:p>
            <a:pPr eaLnBrk="1" hangingPunct="1">
              <a:lnSpc>
                <a:spcPct val="90000"/>
              </a:lnSpc>
            </a:pPr>
            <a:endParaRPr lang="fr-FR" altLang="fr-FR" sz="2000"/>
          </a:p>
          <a:p>
            <a:pPr eaLnBrk="1" hangingPunct="1">
              <a:lnSpc>
                <a:spcPct val="90000"/>
              </a:lnSpc>
              <a:buFontTx/>
              <a:buNone/>
            </a:pPr>
            <a:r>
              <a:rPr lang="fr-FR" altLang="fr-FR" sz="2000">
                <a:solidFill>
                  <a:schemeClr val="accent2"/>
                </a:solidFill>
              </a:rPr>
              <a:t>	</a:t>
            </a:r>
            <a:r>
              <a:rPr lang="fr-FR" altLang="fr-FR" sz="2000">
                <a:solidFill>
                  <a:srgbClr val="4545BB"/>
                </a:solidFill>
              </a:rPr>
              <a:t>Formule :</a:t>
            </a:r>
          </a:p>
          <a:p>
            <a:pPr lvl="1" eaLnBrk="1" hangingPunct="1">
              <a:lnSpc>
                <a:spcPct val="90000"/>
              </a:lnSpc>
            </a:pPr>
            <a:r>
              <a:rPr lang="fr-FR" altLang="fr-FR" sz="2000"/>
              <a:t> nb de naissances vivantes dont le poids est inférieur à 2,500 kg / nb total de naissances vivantes</a:t>
            </a:r>
          </a:p>
          <a:p>
            <a:pPr eaLnBrk="1" hangingPunct="1">
              <a:lnSpc>
                <a:spcPct val="90000"/>
              </a:lnSpc>
            </a:pPr>
            <a:endParaRPr lang="fr-FR" altLang="fr-FR" sz="2000"/>
          </a:p>
          <a:p>
            <a:pPr eaLnBrk="1" hangingPunct="1">
              <a:lnSpc>
                <a:spcPct val="90000"/>
              </a:lnSpc>
              <a:buFontTx/>
              <a:buNone/>
            </a:pPr>
            <a:r>
              <a:rPr lang="fr-FR" altLang="fr-FR" sz="2000">
                <a:solidFill>
                  <a:schemeClr val="accent2"/>
                </a:solidFill>
              </a:rPr>
              <a:t>	</a:t>
            </a:r>
            <a:r>
              <a:rPr lang="fr-FR" altLang="fr-FR" sz="2000">
                <a:solidFill>
                  <a:srgbClr val="4545BB"/>
                </a:solidFill>
              </a:rPr>
              <a:t>Sources :</a:t>
            </a:r>
            <a:r>
              <a:rPr lang="fr-FR" altLang="fr-FR" sz="2000"/>
              <a:t> </a:t>
            </a:r>
          </a:p>
          <a:p>
            <a:pPr lvl="1" eaLnBrk="1" hangingPunct="1">
              <a:lnSpc>
                <a:spcPct val="90000"/>
              </a:lnSpc>
              <a:buFont typeface="Wingdings" panose="05000000000000000000" pitchFamily="2" charset="2"/>
              <a:buChar char="ü"/>
            </a:pPr>
            <a:r>
              <a:rPr lang="fr-FR" altLang="fr-FR" sz="2000"/>
              <a:t>Données des services de santé</a:t>
            </a:r>
          </a:p>
          <a:p>
            <a:pPr lvl="1" eaLnBrk="1" hangingPunct="1">
              <a:lnSpc>
                <a:spcPct val="90000"/>
              </a:lnSpc>
              <a:buFont typeface="Wingdings" panose="05000000000000000000" pitchFamily="2" charset="2"/>
              <a:buChar char="ü"/>
            </a:pPr>
            <a:r>
              <a:rPr lang="fr-FR" altLang="fr-FR" sz="2000"/>
              <a:t>Enquête de population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7CAF5A75-1F16-421A-A462-D0F3FA5C9025}"/>
              </a:ext>
            </a:extLst>
          </p:cNvPr>
          <p:cNvSpPr>
            <a:spLocks noGrp="1" noChangeArrowheads="1"/>
          </p:cNvSpPr>
          <p:nvPr>
            <p:ph type="title" idx="4294967295"/>
          </p:nvPr>
        </p:nvSpPr>
        <p:spPr>
          <a:xfrm>
            <a:off x="685800" y="188913"/>
            <a:ext cx="7772400" cy="1004887"/>
          </a:xfrm>
        </p:spPr>
        <p:txBody>
          <a:bodyPr/>
          <a:lstStyle/>
          <a:p>
            <a:pPr eaLnBrk="1" hangingPunct="1"/>
            <a:r>
              <a:rPr lang="fr-FR" altLang="fr-FR" sz="3200"/>
              <a:t>Prévalence de sérologie de syphilis positive chez les femmes enceintes</a:t>
            </a:r>
          </a:p>
        </p:txBody>
      </p:sp>
      <p:sp>
        <p:nvSpPr>
          <p:cNvPr id="51203" name="Rectangle 3">
            <a:extLst>
              <a:ext uri="{FF2B5EF4-FFF2-40B4-BE49-F238E27FC236}">
                <a16:creationId xmlns:a16="http://schemas.microsoft.com/office/drawing/2014/main" id="{D34022EF-DCB9-4AC3-99CD-F644BD843D81}"/>
              </a:ext>
            </a:extLst>
          </p:cNvPr>
          <p:cNvSpPr>
            <a:spLocks noGrp="1" noChangeArrowheads="1"/>
          </p:cNvSpPr>
          <p:nvPr>
            <p:ph type="body" idx="4294967295"/>
          </p:nvPr>
        </p:nvSpPr>
        <p:spPr>
          <a:xfrm>
            <a:off x="323850" y="1412875"/>
            <a:ext cx="8424863" cy="3960813"/>
          </a:xfrm>
        </p:spPr>
        <p:txBody>
          <a:bodyPr/>
          <a:lstStyle/>
          <a:p>
            <a:pPr eaLnBrk="1" hangingPunct="1">
              <a:lnSpc>
                <a:spcPct val="80000"/>
              </a:lnSpc>
              <a:buFontTx/>
              <a:buNone/>
            </a:pPr>
            <a:endParaRPr lang="fr-FR" altLang="fr-FR" sz="1700"/>
          </a:p>
          <a:p>
            <a:pPr eaLnBrk="1" hangingPunct="1">
              <a:lnSpc>
                <a:spcPct val="80000"/>
              </a:lnSpc>
              <a:buFontTx/>
              <a:buNone/>
            </a:pPr>
            <a:r>
              <a:rPr lang="fr-FR" altLang="fr-FR" sz="1800"/>
              <a:t>Pourcentage de femmes enceintes (15 – 24 ans) qui ont fréquenté un service de CPN, dont le sang a été testé pour la syphilis avec un résultat de sérologie positive pour la syphilis</a:t>
            </a:r>
          </a:p>
          <a:p>
            <a:pPr eaLnBrk="1" hangingPunct="1">
              <a:lnSpc>
                <a:spcPct val="80000"/>
              </a:lnSpc>
            </a:pPr>
            <a:endParaRPr lang="fr-FR" altLang="fr-FR" sz="1800"/>
          </a:p>
          <a:p>
            <a:pPr eaLnBrk="1" hangingPunct="1">
              <a:lnSpc>
                <a:spcPct val="80000"/>
              </a:lnSpc>
              <a:buFontTx/>
              <a:buNone/>
            </a:pPr>
            <a:r>
              <a:rPr lang="fr-FR" altLang="fr-FR" sz="1800">
                <a:solidFill>
                  <a:srgbClr val="4545BB"/>
                </a:solidFill>
              </a:rPr>
              <a:t>Formule :</a:t>
            </a:r>
          </a:p>
          <a:p>
            <a:pPr lvl="1" eaLnBrk="1" hangingPunct="1">
              <a:lnSpc>
                <a:spcPct val="80000"/>
              </a:lnSpc>
            </a:pPr>
            <a:r>
              <a:rPr lang="fr-FR" altLang="fr-FR" sz="1800"/>
              <a:t>de femmes enceintes (15 – 24 ans) qui ont fréquenté un service de CPN, dont le sang a été testé pour la syphilis avec un résultat de sérologie positive /  Nb total de femmes enceintes (15 – 24 ans) qui ont fréquenté un service de CPN, dont le sang a été testé pour la syphilis</a:t>
            </a:r>
          </a:p>
          <a:p>
            <a:pPr lvl="1" eaLnBrk="1" hangingPunct="1">
              <a:lnSpc>
                <a:spcPct val="80000"/>
              </a:lnSpc>
            </a:pPr>
            <a:endParaRPr lang="fr-FR" altLang="fr-FR" sz="1800"/>
          </a:p>
          <a:p>
            <a:pPr eaLnBrk="1" hangingPunct="1">
              <a:lnSpc>
                <a:spcPct val="80000"/>
              </a:lnSpc>
              <a:buFontTx/>
              <a:buNone/>
            </a:pPr>
            <a:r>
              <a:rPr lang="fr-FR" altLang="fr-FR" sz="1800">
                <a:solidFill>
                  <a:srgbClr val="4545BB"/>
                </a:solidFill>
              </a:rPr>
              <a:t>Sources :</a:t>
            </a:r>
            <a:r>
              <a:rPr lang="fr-FR" altLang="fr-FR" sz="1800"/>
              <a:t> </a:t>
            </a:r>
          </a:p>
          <a:p>
            <a:pPr lvl="1" eaLnBrk="1" hangingPunct="1">
              <a:lnSpc>
                <a:spcPct val="80000"/>
              </a:lnSpc>
            </a:pPr>
            <a:r>
              <a:rPr lang="fr-FR" altLang="fr-FR" sz="1800"/>
              <a:t>Données de surveillance sentinelle (seconde génération)</a:t>
            </a:r>
          </a:p>
          <a:p>
            <a:pPr lvl="1" eaLnBrk="1" hangingPunct="1">
              <a:lnSpc>
                <a:spcPct val="80000"/>
              </a:lnSpc>
            </a:pPr>
            <a:r>
              <a:rPr lang="fr-FR" altLang="fr-FR" sz="1800"/>
              <a:t>Données des services  de CPN </a:t>
            </a:r>
          </a:p>
          <a:p>
            <a:pPr lvl="1" eaLnBrk="1" hangingPunct="1">
              <a:lnSpc>
                <a:spcPct val="80000"/>
              </a:lnSpc>
            </a:pPr>
            <a:r>
              <a:rPr lang="fr-FR" altLang="fr-FR" sz="1800"/>
              <a:t>Enquête communautaire de prévalence de syphilis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636B5BD2-4DCD-4BE4-9A2A-24AE23E8322E}"/>
              </a:ext>
            </a:extLst>
          </p:cNvPr>
          <p:cNvSpPr>
            <a:spLocks noGrp="1" noChangeArrowheads="1"/>
          </p:cNvSpPr>
          <p:nvPr>
            <p:ph type="title" idx="4294967295"/>
          </p:nvPr>
        </p:nvSpPr>
        <p:spPr>
          <a:xfrm>
            <a:off x="527050" y="0"/>
            <a:ext cx="8134350" cy="855663"/>
          </a:xfrm>
        </p:spPr>
        <p:txBody>
          <a:bodyPr/>
          <a:lstStyle/>
          <a:p>
            <a:pPr eaLnBrk="1" hangingPunct="1"/>
            <a:r>
              <a:rPr lang="fr-FR" altLang="fr-FR" sz="3600"/>
              <a:t>Prévalence d’anémie chez les femmes</a:t>
            </a:r>
            <a:r>
              <a:rPr lang="fr-FR" altLang="fr-FR" sz="4000"/>
              <a:t> </a:t>
            </a:r>
          </a:p>
        </p:txBody>
      </p:sp>
      <p:sp>
        <p:nvSpPr>
          <p:cNvPr id="53251" name="Rectangle 3">
            <a:extLst>
              <a:ext uri="{FF2B5EF4-FFF2-40B4-BE49-F238E27FC236}">
                <a16:creationId xmlns:a16="http://schemas.microsoft.com/office/drawing/2014/main" id="{E039D83D-A3F2-46F6-A23A-837506E9579B}"/>
              </a:ext>
            </a:extLst>
          </p:cNvPr>
          <p:cNvSpPr>
            <a:spLocks noGrp="1" noChangeArrowheads="1"/>
          </p:cNvSpPr>
          <p:nvPr>
            <p:ph type="body" idx="4294967295"/>
          </p:nvPr>
        </p:nvSpPr>
        <p:spPr>
          <a:xfrm>
            <a:off x="250825" y="908050"/>
            <a:ext cx="8642350" cy="4681538"/>
          </a:xfrm>
        </p:spPr>
        <p:txBody>
          <a:bodyPr anchor="ctr"/>
          <a:lstStyle/>
          <a:p>
            <a:pPr eaLnBrk="1" hangingPunct="1">
              <a:lnSpc>
                <a:spcPct val="90000"/>
              </a:lnSpc>
              <a:buFontTx/>
              <a:buNone/>
            </a:pPr>
            <a:r>
              <a:rPr lang="fr-FR" altLang="fr-FR" sz="2600"/>
              <a:t>     	</a:t>
            </a:r>
            <a:r>
              <a:rPr lang="fr-FR" altLang="fr-FR" sz="2000"/>
              <a:t>Pourcentage de femmes en âge de procréer (15-49 ans) dans le sang des quelles le taux d’hémoglobine a été mesuré avec des résultats  de 110g/l pour le femmes enceintes et 120g/l pour les non enceintes</a:t>
            </a:r>
          </a:p>
          <a:p>
            <a:pPr eaLnBrk="1" hangingPunct="1">
              <a:lnSpc>
                <a:spcPct val="90000"/>
              </a:lnSpc>
            </a:pPr>
            <a:endParaRPr lang="fr-FR" altLang="fr-FR" sz="1000"/>
          </a:p>
          <a:p>
            <a:pPr eaLnBrk="1" hangingPunct="1">
              <a:lnSpc>
                <a:spcPct val="90000"/>
              </a:lnSpc>
              <a:buFontTx/>
              <a:buNone/>
            </a:pPr>
            <a:r>
              <a:rPr lang="fr-FR" altLang="fr-FR" sz="2000">
                <a:solidFill>
                  <a:schemeClr val="accent2"/>
                </a:solidFill>
              </a:rPr>
              <a:t>	</a:t>
            </a:r>
            <a:r>
              <a:rPr lang="fr-FR" altLang="fr-FR" sz="2000">
                <a:solidFill>
                  <a:srgbClr val="4545BB"/>
                </a:solidFill>
              </a:rPr>
              <a:t>Formule : </a:t>
            </a:r>
          </a:p>
          <a:p>
            <a:pPr lvl="1" eaLnBrk="1" hangingPunct="1">
              <a:lnSpc>
                <a:spcPct val="90000"/>
              </a:lnSpc>
              <a:buFontTx/>
              <a:buNone/>
            </a:pPr>
            <a:r>
              <a:rPr lang="fr-FR" altLang="fr-FR" sz="2000"/>
              <a:t>     Nb de femmes en âge de procréer dans le sang des quelles le taux d’hémoglobine a été mesuré avec des résultats  de 110g/l pour le femmes enceintes et 120g/l pour les non enceintes pendant une période donnée x 100 / nb total de femme en âge de procréer pour les quelles le dosage de l’hémoglobine a été effectué durant la même période</a:t>
            </a:r>
          </a:p>
          <a:p>
            <a:pPr lvl="1" eaLnBrk="1" hangingPunct="1">
              <a:lnSpc>
                <a:spcPct val="90000"/>
              </a:lnSpc>
            </a:pPr>
            <a:endParaRPr lang="fr-FR" altLang="fr-FR" sz="1000"/>
          </a:p>
          <a:p>
            <a:pPr eaLnBrk="1" hangingPunct="1">
              <a:lnSpc>
                <a:spcPct val="90000"/>
              </a:lnSpc>
              <a:buFontTx/>
              <a:buNone/>
            </a:pPr>
            <a:r>
              <a:rPr lang="fr-FR" altLang="fr-FR" sz="2000">
                <a:solidFill>
                  <a:schemeClr val="accent2"/>
                </a:solidFill>
              </a:rPr>
              <a:t>	</a:t>
            </a:r>
            <a:r>
              <a:rPr lang="fr-FR" altLang="fr-FR" sz="2000">
                <a:solidFill>
                  <a:srgbClr val="4545BB"/>
                </a:solidFill>
              </a:rPr>
              <a:t>Sources : </a:t>
            </a:r>
          </a:p>
          <a:p>
            <a:pPr lvl="1" eaLnBrk="1" hangingPunct="1">
              <a:lnSpc>
                <a:spcPct val="90000"/>
              </a:lnSpc>
            </a:pPr>
            <a:r>
              <a:rPr lang="fr-FR" altLang="fr-FR" sz="2000"/>
              <a:t>Données de services de santé</a:t>
            </a:r>
          </a:p>
          <a:p>
            <a:pPr lvl="1" eaLnBrk="1" hangingPunct="1">
              <a:lnSpc>
                <a:spcPct val="90000"/>
              </a:lnSpc>
            </a:pPr>
            <a:r>
              <a:rPr lang="fr-FR" altLang="fr-FR" sz="2000"/>
              <a:t>Enquête de population</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47F56128-8A94-4A39-8F69-F512CDD925A3}"/>
              </a:ext>
            </a:extLst>
          </p:cNvPr>
          <p:cNvSpPr>
            <a:spLocks noGrp="1" noChangeArrowheads="1"/>
          </p:cNvSpPr>
          <p:nvPr>
            <p:ph type="title" idx="4294967295"/>
          </p:nvPr>
        </p:nvSpPr>
        <p:spPr>
          <a:xfrm>
            <a:off x="381000" y="0"/>
            <a:ext cx="8585200" cy="1155700"/>
          </a:xfrm>
        </p:spPr>
        <p:txBody>
          <a:bodyPr/>
          <a:lstStyle/>
          <a:p>
            <a:pPr eaLnBrk="1" hangingPunct="1"/>
            <a:r>
              <a:rPr lang="fr-FR" altLang="fr-FR" sz="3600"/>
              <a:t>Pourcentage d’admission en obstétrique et en gynécologie pour avortement</a:t>
            </a:r>
          </a:p>
        </p:txBody>
      </p:sp>
      <p:sp>
        <p:nvSpPr>
          <p:cNvPr id="55299" name="Rectangle 3">
            <a:extLst>
              <a:ext uri="{FF2B5EF4-FFF2-40B4-BE49-F238E27FC236}">
                <a16:creationId xmlns:a16="http://schemas.microsoft.com/office/drawing/2014/main" id="{65BDEFE2-BF8B-43CB-BE71-7B7E6444344B}"/>
              </a:ext>
            </a:extLst>
          </p:cNvPr>
          <p:cNvSpPr>
            <a:spLocks noGrp="1" noChangeArrowheads="1"/>
          </p:cNvSpPr>
          <p:nvPr>
            <p:ph type="body" idx="4294967295"/>
          </p:nvPr>
        </p:nvSpPr>
        <p:spPr>
          <a:xfrm>
            <a:off x="323850" y="1219200"/>
            <a:ext cx="8569325" cy="4081463"/>
          </a:xfrm>
        </p:spPr>
        <p:txBody>
          <a:bodyPr/>
          <a:lstStyle/>
          <a:p>
            <a:pPr eaLnBrk="1" hangingPunct="1">
              <a:lnSpc>
                <a:spcPct val="90000"/>
              </a:lnSpc>
              <a:buFontTx/>
              <a:buNone/>
            </a:pPr>
            <a:r>
              <a:rPr lang="fr-FR" altLang="fr-FR" sz="2600"/>
              <a:t>	</a:t>
            </a:r>
            <a:r>
              <a:rPr lang="fr-FR" altLang="fr-FR" sz="2000"/>
              <a:t>Pourcentage de tous les cas admis dans les structures de soins avec hospitalisation en obstétrique et gynécologie pour avortement (spontané ou provoqué, à l’exclusion des interruptions volontaires de grossesses)</a:t>
            </a:r>
          </a:p>
          <a:p>
            <a:pPr eaLnBrk="1" hangingPunct="1">
              <a:lnSpc>
                <a:spcPct val="90000"/>
              </a:lnSpc>
            </a:pPr>
            <a:endParaRPr lang="fr-FR" altLang="fr-FR" sz="2000"/>
          </a:p>
          <a:p>
            <a:pPr eaLnBrk="1" hangingPunct="1">
              <a:lnSpc>
                <a:spcPct val="90000"/>
              </a:lnSpc>
              <a:buFontTx/>
              <a:buNone/>
            </a:pPr>
            <a:r>
              <a:rPr lang="fr-FR" altLang="fr-FR" sz="2000">
                <a:solidFill>
                  <a:schemeClr val="accent2"/>
                </a:solidFill>
              </a:rPr>
              <a:t>	</a:t>
            </a:r>
            <a:r>
              <a:rPr lang="fr-FR" altLang="fr-FR" sz="2000">
                <a:solidFill>
                  <a:srgbClr val="4545BB"/>
                </a:solidFill>
              </a:rPr>
              <a:t>Formule :</a:t>
            </a:r>
            <a:r>
              <a:rPr lang="fr-FR" altLang="fr-FR" sz="2000"/>
              <a:t> </a:t>
            </a:r>
          </a:p>
          <a:p>
            <a:pPr lvl="1" eaLnBrk="1" hangingPunct="1">
              <a:lnSpc>
                <a:spcPct val="90000"/>
              </a:lnSpc>
            </a:pPr>
            <a:r>
              <a:rPr lang="fr-FR" altLang="fr-FR" sz="2000"/>
              <a:t>Admissions pour les complications liées à l’avortement x 100 / Toutes les admissions exceptées celles pour interruption volontaire planifiée de grossesse</a:t>
            </a:r>
          </a:p>
          <a:p>
            <a:pPr lvl="1" eaLnBrk="1" hangingPunct="1">
              <a:lnSpc>
                <a:spcPct val="90000"/>
              </a:lnSpc>
            </a:pPr>
            <a:endParaRPr lang="fr-FR" altLang="fr-FR" sz="2000"/>
          </a:p>
          <a:p>
            <a:pPr eaLnBrk="1" hangingPunct="1">
              <a:lnSpc>
                <a:spcPct val="90000"/>
              </a:lnSpc>
              <a:buFontTx/>
              <a:buNone/>
            </a:pPr>
            <a:r>
              <a:rPr lang="fr-FR" altLang="fr-FR" sz="2000">
                <a:solidFill>
                  <a:schemeClr val="accent2"/>
                </a:solidFill>
              </a:rPr>
              <a:t>	</a:t>
            </a:r>
            <a:r>
              <a:rPr lang="fr-FR" altLang="fr-FR" sz="2000">
                <a:solidFill>
                  <a:srgbClr val="4545BB"/>
                </a:solidFill>
              </a:rPr>
              <a:t>Sources :</a:t>
            </a:r>
          </a:p>
          <a:p>
            <a:pPr lvl="1" eaLnBrk="1" hangingPunct="1">
              <a:lnSpc>
                <a:spcPct val="90000"/>
              </a:lnSpc>
            </a:pPr>
            <a:r>
              <a:rPr lang="fr-FR" altLang="fr-FR" sz="2000"/>
              <a:t>Données de services de santé (pays où l’avortement est autorisé)</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68D2B7A6-CD0E-4AB6-BFC7-F02753B03463}"/>
              </a:ext>
            </a:extLst>
          </p:cNvPr>
          <p:cNvSpPr>
            <a:spLocks noGrp="1" noChangeArrowheads="1"/>
          </p:cNvSpPr>
          <p:nvPr>
            <p:ph type="title" idx="4294967295"/>
          </p:nvPr>
        </p:nvSpPr>
        <p:spPr>
          <a:xfrm>
            <a:off x="685800" y="188913"/>
            <a:ext cx="7772400" cy="941387"/>
          </a:xfrm>
        </p:spPr>
        <p:txBody>
          <a:bodyPr/>
          <a:lstStyle/>
          <a:p>
            <a:pPr eaLnBrk="1" hangingPunct="1"/>
            <a:r>
              <a:rPr lang="fr-FR" altLang="fr-FR" sz="2800"/>
              <a:t>Prévalence rapporté de femmes </a:t>
            </a:r>
            <a:br>
              <a:rPr lang="fr-FR" altLang="fr-FR" sz="2800"/>
            </a:br>
            <a:r>
              <a:rPr lang="fr-FR" altLang="fr-FR" sz="2800"/>
              <a:t>avec Mutilation génitale féminine</a:t>
            </a:r>
          </a:p>
        </p:txBody>
      </p:sp>
      <p:sp>
        <p:nvSpPr>
          <p:cNvPr id="57347" name="Rectangle 3">
            <a:extLst>
              <a:ext uri="{FF2B5EF4-FFF2-40B4-BE49-F238E27FC236}">
                <a16:creationId xmlns:a16="http://schemas.microsoft.com/office/drawing/2014/main" id="{F8730076-DB72-4925-9B85-E912A2AC97B1}"/>
              </a:ext>
            </a:extLst>
          </p:cNvPr>
          <p:cNvSpPr>
            <a:spLocks noGrp="1" noChangeArrowheads="1"/>
          </p:cNvSpPr>
          <p:nvPr>
            <p:ph type="body" idx="4294967295"/>
          </p:nvPr>
        </p:nvSpPr>
        <p:spPr>
          <a:xfrm>
            <a:off x="330200" y="1168400"/>
            <a:ext cx="8128000" cy="4132263"/>
          </a:xfrm>
        </p:spPr>
        <p:txBody>
          <a:bodyPr/>
          <a:lstStyle/>
          <a:p>
            <a:pPr eaLnBrk="1" hangingPunct="1">
              <a:lnSpc>
                <a:spcPct val="90000"/>
              </a:lnSpc>
              <a:buFontTx/>
              <a:buNone/>
            </a:pPr>
            <a:r>
              <a:rPr lang="fr-FR" altLang="fr-FR" sz="2600"/>
              <a:t>	</a:t>
            </a:r>
            <a:r>
              <a:rPr lang="fr-FR" altLang="fr-FR" sz="2000"/>
              <a:t>Pourcentage de femmes interrogées dans une enquête en communauté, rapportant avoir subi une MGF</a:t>
            </a:r>
          </a:p>
          <a:p>
            <a:pPr eaLnBrk="1" hangingPunct="1">
              <a:lnSpc>
                <a:spcPct val="90000"/>
              </a:lnSpc>
            </a:pPr>
            <a:endParaRPr lang="fr-FR" altLang="fr-FR" sz="2000">
              <a:solidFill>
                <a:srgbClr val="4545BB"/>
              </a:solidFill>
            </a:endParaRPr>
          </a:p>
          <a:p>
            <a:pPr eaLnBrk="1" hangingPunct="1">
              <a:lnSpc>
                <a:spcPct val="90000"/>
              </a:lnSpc>
            </a:pPr>
            <a:r>
              <a:rPr lang="fr-FR" altLang="fr-FR" sz="2000">
                <a:solidFill>
                  <a:srgbClr val="4545BB"/>
                </a:solidFill>
              </a:rPr>
              <a:t>Formule :</a:t>
            </a:r>
          </a:p>
          <a:p>
            <a:pPr lvl="1" eaLnBrk="1" hangingPunct="1">
              <a:lnSpc>
                <a:spcPct val="90000"/>
              </a:lnSpc>
            </a:pPr>
            <a:r>
              <a:rPr lang="fr-FR" altLang="fr-FR" sz="2000"/>
              <a:t>Nb femmes interrogées dans une enquête en communauté, rapportant avoir subi une MGF x 100 / Nb total de femmes interrogées durant l’enquête </a:t>
            </a:r>
          </a:p>
          <a:p>
            <a:pPr eaLnBrk="1" hangingPunct="1">
              <a:lnSpc>
                <a:spcPct val="90000"/>
              </a:lnSpc>
            </a:pPr>
            <a:endParaRPr lang="fr-FR" altLang="fr-FR" sz="2000"/>
          </a:p>
          <a:p>
            <a:pPr eaLnBrk="1" hangingPunct="1">
              <a:lnSpc>
                <a:spcPct val="90000"/>
              </a:lnSpc>
            </a:pPr>
            <a:r>
              <a:rPr lang="fr-FR" altLang="fr-FR" sz="2000">
                <a:solidFill>
                  <a:srgbClr val="4545BB"/>
                </a:solidFill>
              </a:rPr>
              <a:t>Sources : </a:t>
            </a:r>
          </a:p>
          <a:p>
            <a:pPr lvl="1" eaLnBrk="1" hangingPunct="1">
              <a:lnSpc>
                <a:spcPct val="90000"/>
              </a:lnSpc>
              <a:buFont typeface="Wingdings" panose="05000000000000000000" pitchFamily="2" charset="2"/>
              <a:buChar char="ü"/>
            </a:pPr>
            <a:r>
              <a:rPr lang="fr-FR" altLang="fr-FR" sz="2000"/>
              <a:t>Enquêtes communautaires (intégrant MGF) </a:t>
            </a:r>
          </a:p>
          <a:p>
            <a:pPr lvl="1" eaLnBrk="1" hangingPunct="1">
              <a:lnSpc>
                <a:spcPct val="90000"/>
              </a:lnSpc>
              <a:buFont typeface="Wingdings" panose="05000000000000000000" pitchFamily="2" charset="2"/>
              <a:buChar char="ü"/>
            </a:pPr>
            <a:r>
              <a:rPr lang="fr-FR" altLang="fr-FR" sz="2000"/>
              <a:t>Recensement</a:t>
            </a:r>
          </a:p>
          <a:p>
            <a:pPr lvl="1" eaLnBrk="1" hangingPunct="1">
              <a:lnSpc>
                <a:spcPct val="90000"/>
              </a:lnSpc>
              <a:buFont typeface="Wingdings" panose="05000000000000000000" pitchFamily="2" charset="2"/>
              <a:buChar char="ü"/>
            </a:pPr>
            <a:r>
              <a:rPr lang="fr-FR" altLang="fr-FR" sz="2000"/>
              <a:t>Carnets et dossier médicaux</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753E7247-122C-4BE3-A954-2812F10025DA}"/>
              </a:ext>
            </a:extLst>
          </p:cNvPr>
          <p:cNvSpPr>
            <a:spLocks noGrp="1" noChangeArrowheads="1"/>
          </p:cNvSpPr>
          <p:nvPr>
            <p:ph type="title" idx="4294967295"/>
          </p:nvPr>
        </p:nvSpPr>
        <p:spPr>
          <a:xfrm>
            <a:off x="285750" y="188913"/>
            <a:ext cx="8569325" cy="503237"/>
          </a:xfrm>
        </p:spPr>
        <p:txBody>
          <a:bodyPr/>
          <a:lstStyle/>
          <a:p>
            <a:pPr eaLnBrk="1" hangingPunct="1"/>
            <a:r>
              <a:rPr lang="fr-FR" altLang="fr-FR" sz="3200"/>
              <a:t>Prévalence de l’infertilité chez les femmes</a:t>
            </a:r>
            <a:r>
              <a:rPr lang="fr-FR" altLang="fr-FR" sz="4000"/>
              <a:t> </a:t>
            </a:r>
          </a:p>
        </p:txBody>
      </p:sp>
      <p:sp>
        <p:nvSpPr>
          <p:cNvPr id="59395" name="Rectangle 3">
            <a:extLst>
              <a:ext uri="{FF2B5EF4-FFF2-40B4-BE49-F238E27FC236}">
                <a16:creationId xmlns:a16="http://schemas.microsoft.com/office/drawing/2014/main" id="{DF0A0E90-E224-4E18-9BD4-04E6E2F46C31}"/>
              </a:ext>
            </a:extLst>
          </p:cNvPr>
          <p:cNvSpPr>
            <a:spLocks noGrp="1" noChangeArrowheads="1"/>
          </p:cNvSpPr>
          <p:nvPr>
            <p:ph type="body" idx="4294967295"/>
          </p:nvPr>
        </p:nvSpPr>
        <p:spPr>
          <a:xfrm>
            <a:off x="395288" y="908050"/>
            <a:ext cx="8424862" cy="4321175"/>
          </a:xfrm>
        </p:spPr>
        <p:txBody>
          <a:bodyPr anchor="ctr"/>
          <a:lstStyle/>
          <a:p>
            <a:pPr eaLnBrk="1" hangingPunct="1">
              <a:lnSpc>
                <a:spcPct val="80000"/>
              </a:lnSpc>
              <a:buFontTx/>
              <a:buNone/>
            </a:pPr>
            <a:r>
              <a:rPr lang="fr-FR" altLang="fr-FR" sz="2600"/>
              <a:t>	</a:t>
            </a:r>
            <a:r>
              <a:rPr lang="fr-FR" altLang="fr-FR" sz="2000"/>
              <a:t>Pourcentage de femmes en âge de procréer (15 – 49 ans) à risque de grossesse (non enceinte, sexuellement active, pas sous contraception et n’allaitant pas au sein) qui déclare essayer d’avoir une grossesse depuis 2 ans ou plus</a:t>
            </a:r>
          </a:p>
          <a:p>
            <a:pPr eaLnBrk="1" hangingPunct="1">
              <a:lnSpc>
                <a:spcPct val="80000"/>
              </a:lnSpc>
            </a:pPr>
            <a:endParaRPr lang="fr-FR" altLang="fr-FR" sz="2000"/>
          </a:p>
          <a:p>
            <a:pPr eaLnBrk="1" hangingPunct="1">
              <a:lnSpc>
                <a:spcPct val="80000"/>
              </a:lnSpc>
            </a:pPr>
            <a:r>
              <a:rPr lang="fr-FR" altLang="fr-FR" sz="2000">
                <a:solidFill>
                  <a:srgbClr val="4545BB"/>
                </a:solidFill>
              </a:rPr>
              <a:t>Formule :</a:t>
            </a:r>
          </a:p>
          <a:p>
            <a:pPr lvl="1" eaLnBrk="1" hangingPunct="1">
              <a:lnSpc>
                <a:spcPct val="80000"/>
              </a:lnSpc>
              <a:buFontTx/>
              <a:buNone/>
            </a:pPr>
            <a:r>
              <a:rPr lang="fr-FR" altLang="fr-FR" sz="2000"/>
              <a:t>	de femmes en âge de procréer (15 – 49 ans) à risque de grossesse (non enceinte, sexuellement active, pas sous contraception et n’allaitant pas au sein) qui déclare essayer d’avoir une grossesse depuis 2 ans ou plus x 100 / Nombre total de femme en âge de procréer et à risque d’être enceinte </a:t>
            </a:r>
          </a:p>
          <a:p>
            <a:pPr lvl="1" eaLnBrk="1" hangingPunct="1">
              <a:lnSpc>
                <a:spcPct val="80000"/>
              </a:lnSpc>
            </a:pPr>
            <a:endParaRPr lang="fr-FR" altLang="fr-FR" sz="2000"/>
          </a:p>
          <a:p>
            <a:pPr eaLnBrk="1" hangingPunct="1">
              <a:lnSpc>
                <a:spcPct val="80000"/>
              </a:lnSpc>
            </a:pPr>
            <a:r>
              <a:rPr lang="fr-FR" altLang="fr-FR" sz="2000">
                <a:solidFill>
                  <a:srgbClr val="4545BB"/>
                </a:solidFill>
              </a:rPr>
              <a:t>Sources:</a:t>
            </a:r>
            <a:r>
              <a:rPr lang="fr-FR" altLang="fr-FR" sz="2000"/>
              <a:t> </a:t>
            </a:r>
          </a:p>
          <a:p>
            <a:pPr lvl="1" eaLnBrk="1" hangingPunct="1">
              <a:lnSpc>
                <a:spcPct val="80000"/>
              </a:lnSpc>
            </a:pPr>
            <a:r>
              <a:rPr lang="fr-FR" altLang="fr-FR" sz="2000"/>
              <a:t>Enquête communautaire</a:t>
            </a:r>
          </a:p>
          <a:p>
            <a:pPr lvl="1" eaLnBrk="1" hangingPunct="1">
              <a:lnSpc>
                <a:spcPct val="80000"/>
              </a:lnSpc>
            </a:pPr>
            <a:r>
              <a:rPr lang="fr-FR" altLang="fr-FR" sz="2000"/>
              <a:t>EDS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48A9D309-5919-4A7E-9C8E-CE0D17FC26AA}"/>
              </a:ext>
            </a:extLst>
          </p:cNvPr>
          <p:cNvSpPr>
            <a:spLocks noGrp="1" noChangeArrowheads="1"/>
          </p:cNvSpPr>
          <p:nvPr>
            <p:ph type="title" idx="4294967295"/>
          </p:nvPr>
        </p:nvSpPr>
        <p:spPr>
          <a:xfrm>
            <a:off x="250825" y="188913"/>
            <a:ext cx="8569325" cy="966787"/>
          </a:xfrm>
        </p:spPr>
        <p:txBody>
          <a:bodyPr/>
          <a:lstStyle/>
          <a:p>
            <a:pPr eaLnBrk="1" hangingPunct="1"/>
            <a:r>
              <a:rPr lang="fr-FR" altLang="fr-FR" sz="3200"/>
              <a:t>Incidence rapportée d’urétrites</a:t>
            </a:r>
            <a:br>
              <a:rPr lang="fr-FR" altLang="fr-FR" sz="3200"/>
            </a:br>
            <a:r>
              <a:rPr lang="fr-FR" altLang="fr-FR" sz="3200"/>
              <a:t> chez les hommes</a:t>
            </a:r>
          </a:p>
        </p:txBody>
      </p:sp>
      <p:sp>
        <p:nvSpPr>
          <p:cNvPr id="61443" name="Rectangle 3">
            <a:extLst>
              <a:ext uri="{FF2B5EF4-FFF2-40B4-BE49-F238E27FC236}">
                <a16:creationId xmlns:a16="http://schemas.microsoft.com/office/drawing/2014/main" id="{2AF7F449-1DE1-43AE-AD9E-E858B18742B3}"/>
              </a:ext>
            </a:extLst>
          </p:cNvPr>
          <p:cNvSpPr>
            <a:spLocks noGrp="1" noChangeArrowheads="1"/>
          </p:cNvSpPr>
          <p:nvPr>
            <p:ph type="body" idx="4294967295"/>
          </p:nvPr>
        </p:nvSpPr>
        <p:spPr>
          <a:xfrm>
            <a:off x="395288" y="1268413"/>
            <a:ext cx="8061325" cy="4176712"/>
          </a:xfrm>
        </p:spPr>
        <p:txBody>
          <a:bodyPr anchor="ctr"/>
          <a:lstStyle/>
          <a:p>
            <a:pPr eaLnBrk="1" hangingPunct="1">
              <a:lnSpc>
                <a:spcPct val="80000"/>
              </a:lnSpc>
              <a:buFontTx/>
              <a:buNone/>
            </a:pPr>
            <a:r>
              <a:rPr lang="fr-FR" altLang="fr-FR" sz="2600"/>
              <a:t>	</a:t>
            </a:r>
            <a:r>
              <a:rPr lang="fr-FR" altLang="fr-FR" sz="2000"/>
              <a:t>	Pourcentage d’hommes d’âge compris entre 15 et 49 ans interrogés dans une communauté enquêtées et qui rapportent un épisode d’urétrite dans les 12 derniers mois</a:t>
            </a:r>
          </a:p>
          <a:p>
            <a:pPr eaLnBrk="1" hangingPunct="1">
              <a:lnSpc>
                <a:spcPct val="80000"/>
              </a:lnSpc>
            </a:pPr>
            <a:endParaRPr lang="fr-FR" altLang="fr-FR" sz="2000"/>
          </a:p>
          <a:p>
            <a:pPr eaLnBrk="1" hangingPunct="1">
              <a:lnSpc>
                <a:spcPct val="80000"/>
              </a:lnSpc>
            </a:pPr>
            <a:r>
              <a:rPr lang="fr-FR" altLang="fr-FR" sz="2000">
                <a:solidFill>
                  <a:srgbClr val="4545BB"/>
                </a:solidFill>
              </a:rPr>
              <a:t>Formule :</a:t>
            </a:r>
          </a:p>
          <a:p>
            <a:pPr lvl="1" eaLnBrk="1" hangingPunct="1">
              <a:lnSpc>
                <a:spcPct val="80000"/>
              </a:lnSpc>
            </a:pPr>
            <a:r>
              <a:rPr lang="fr-FR" altLang="fr-FR" sz="2000"/>
              <a:t>d’hommes d’âge compris entre 15 et 49 ans interrogés dans une communauté enquêtées et qui rapportent un épisode d’urétrite dans les 12 derniers mois x 100 / Nb total d’homme âgé de 15 – 49 ans interrogés dans l’enquête</a:t>
            </a:r>
          </a:p>
          <a:p>
            <a:pPr lvl="1" eaLnBrk="1" hangingPunct="1">
              <a:lnSpc>
                <a:spcPct val="80000"/>
              </a:lnSpc>
            </a:pPr>
            <a:endParaRPr lang="fr-FR" altLang="fr-FR" sz="2000"/>
          </a:p>
          <a:p>
            <a:pPr eaLnBrk="1" hangingPunct="1">
              <a:lnSpc>
                <a:spcPct val="80000"/>
              </a:lnSpc>
            </a:pPr>
            <a:r>
              <a:rPr lang="fr-FR" altLang="fr-FR" sz="2000">
                <a:solidFill>
                  <a:srgbClr val="4545BB"/>
                </a:solidFill>
              </a:rPr>
              <a:t>Sources : </a:t>
            </a:r>
          </a:p>
          <a:p>
            <a:pPr lvl="1" eaLnBrk="1" hangingPunct="1">
              <a:lnSpc>
                <a:spcPct val="80000"/>
              </a:lnSpc>
              <a:buFont typeface="Wingdings" panose="05000000000000000000" pitchFamily="2" charset="2"/>
              <a:buChar char="ü"/>
            </a:pPr>
            <a:r>
              <a:rPr lang="fr-FR" altLang="fr-FR" sz="2000"/>
              <a:t>EDS</a:t>
            </a:r>
          </a:p>
          <a:p>
            <a:pPr lvl="1" eaLnBrk="1" hangingPunct="1">
              <a:lnSpc>
                <a:spcPct val="80000"/>
              </a:lnSpc>
              <a:buFont typeface="Wingdings" panose="05000000000000000000" pitchFamily="2" charset="2"/>
              <a:buChar char="ü"/>
            </a:pPr>
            <a:r>
              <a:rPr lang="fr-FR" altLang="fr-FR" sz="2000"/>
              <a:t>Études sur population ou régions spécifiques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3FA15A31-10A7-40FE-88AB-93933F19AEAA}"/>
              </a:ext>
            </a:extLst>
          </p:cNvPr>
          <p:cNvSpPr>
            <a:spLocks noGrp="1" noChangeArrowheads="1"/>
          </p:cNvSpPr>
          <p:nvPr>
            <p:ph type="title" idx="4294967295"/>
          </p:nvPr>
        </p:nvSpPr>
        <p:spPr>
          <a:xfrm>
            <a:off x="685800" y="228600"/>
            <a:ext cx="7772400" cy="1143000"/>
          </a:xfrm>
        </p:spPr>
        <p:txBody>
          <a:bodyPr/>
          <a:lstStyle/>
          <a:p>
            <a:pPr eaLnBrk="1" hangingPunct="1"/>
            <a:r>
              <a:rPr lang="en-US" altLang="fr-FR" b="1" i="1"/>
              <a:t>Objectifs Spécifiques </a:t>
            </a:r>
            <a:endParaRPr lang="fr-FR" altLang="fr-FR" b="1" i="1"/>
          </a:p>
        </p:txBody>
      </p:sp>
      <p:sp>
        <p:nvSpPr>
          <p:cNvPr id="8195" name="Rectangle 3">
            <a:extLst>
              <a:ext uri="{FF2B5EF4-FFF2-40B4-BE49-F238E27FC236}">
                <a16:creationId xmlns:a16="http://schemas.microsoft.com/office/drawing/2014/main" id="{304F0D6B-39EB-4AD8-A088-43A547B0F6A2}"/>
              </a:ext>
            </a:extLst>
          </p:cNvPr>
          <p:cNvSpPr>
            <a:spLocks noGrp="1" noChangeArrowheads="1"/>
          </p:cNvSpPr>
          <p:nvPr>
            <p:ph type="body" idx="4294967295"/>
          </p:nvPr>
        </p:nvSpPr>
        <p:spPr>
          <a:xfrm>
            <a:off x="381000" y="1600200"/>
            <a:ext cx="8382000" cy="4953000"/>
          </a:xfrm>
        </p:spPr>
        <p:txBody>
          <a:bodyPr/>
          <a:lstStyle/>
          <a:p>
            <a:pPr marL="609600" indent="-609600" eaLnBrk="1" hangingPunct="1">
              <a:buFontTx/>
              <a:buNone/>
            </a:pPr>
            <a:r>
              <a:rPr lang="en-US" altLang="fr-FR"/>
              <a:t>	Au terme de la séance, les participants seront capable de :</a:t>
            </a:r>
            <a:endParaRPr lang="fr-FR" altLang="fr-FR"/>
          </a:p>
          <a:p>
            <a:pPr marL="1333500" lvl="2" indent="-419100" eaLnBrk="1" hangingPunct="1"/>
            <a:r>
              <a:rPr lang="fr-FR" altLang="fr-FR"/>
              <a:t>Elaborer  les cadres de suivi et évaluation des programmes de SSR </a:t>
            </a:r>
          </a:p>
          <a:p>
            <a:pPr marL="1333500" lvl="2" indent="-419100" eaLnBrk="1" hangingPunct="1"/>
            <a:r>
              <a:rPr lang="fr-FR" altLang="fr-FR"/>
              <a:t>Définir les indicateurs des programmes de SSR</a:t>
            </a:r>
          </a:p>
          <a:p>
            <a:pPr marL="1333500" lvl="2" indent="-419100" eaLnBrk="1" hangingPunct="1"/>
            <a:r>
              <a:rPr lang="fr-FR" altLang="fr-FR"/>
              <a:t>Identifier les étapes du suivi et évaluation des programmes de SSR </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16:creationId xmlns:a16="http://schemas.microsoft.com/office/drawing/2014/main" id="{0DC933CA-2054-462B-B820-503F9C1164C7}"/>
              </a:ext>
            </a:extLst>
          </p:cNvPr>
          <p:cNvSpPr>
            <a:spLocks noGrp="1" noChangeArrowheads="1"/>
          </p:cNvSpPr>
          <p:nvPr>
            <p:ph type="title" idx="4294967295"/>
          </p:nvPr>
        </p:nvSpPr>
        <p:spPr>
          <a:xfrm>
            <a:off x="685800" y="188913"/>
            <a:ext cx="7772400" cy="992187"/>
          </a:xfrm>
        </p:spPr>
        <p:txBody>
          <a:bodyPr/>
          <a:lstStyle/>
          <a:p>
            <a:pPr eaLnBrk="1" hangingPunct="1"/>
            <a:r>
              <a:rPr lang="fr-FR" altLang="fr-FR" sz="3200"/>
              <a:t>Prévalence du VIH parmi </a:t>
            </a:r>
            <a:br>
              <a:rPr lang="fr-FR" altLang="fr-FR" sz="3200"/>
            </a:br>
            <a:r>
              <a:rPr lang="fr-FR" altLang="fr-FR" sz="3200"/>
              <a:t>les femmes enceintes</a:t>
            </a:r>
          </a:p>
        </p:txBody>
      </p:sp>
      <p:sp>
        <p:nvSpPr>
          <p:cNvPr id="63491" name="Rectangle 3">
            <a:extLst>
              <a:ext uri="{FF2B5EF4-FFF2-40B4-BE49-F238E27FC236}">
                <a16:creationId xmlns:a16="http://schemas.microsoft.com/office/drawing/2014/main" id="{19C558FB-2AC1-4B35-9F27-6251626AB45A}"/>
              </a:ext>
            </a:extLst>
          </p:cNvPr>
          <p:cNvSpPr>
            <a:spLocks noGrp="1" noChangeArrowheads="1"/>
          </p:cNvSpPr>
          <p:nvPr>
            <p:ph type="body" idx="4294967295"/>
          </p:nvPr>
        </p:nvSpPr>
        <p:spPr>
          <a:xfrm>
            <a:off x="395288" y="1412875"/>
            <a:ext cx="8353425" cy="3816350"/>
          </a:xfrm>
        </p:spPr>
        <p:txBody>
          <a:bodyPr/>
          <a:lstStyle/>
          <a:p>
            <a:pPr eaLnBrk="1" hangingPunct="1">
              <a:lnSpc>
                <a:spcPct val="80000"/>
              </a:lnSpc>
              <a:buFontTx/>
              <a:buNone/>
            </a:pPr>
            <a:r>
              <a:rPr lang="fr-FR" altLang="fr-FR" sz="2600"/>
              <a:t>		</a:t>
            </a:r>
            <a:r>
              <a:rPr lang="fr-FR" altLang="fr-FR" sz="2000"/>
              <a:t>Pourcentage de femmes enceintes (15 – 24 ans) en services de CPN dont le sang a été testé positif pour le VIH</a:t>
            </a:r>
          </a:p>
          <a:p>
            <a:pPr eaLnBrk="1" hangingPunct="1">
              <a:lnSpc>
                <a:spcPct val="80000"/>
              </a:lnSpc>
            </a:pPr>
            <a:endParaRPr lang="fr-FR" altLang="fr-FR" sz="1400"/>
          </a:p>
          <a:p>
            <a:pPr eaLnBrk="1" hangingPunct="1">
              <a:lnSpc>
                <a:spcPct val="80000"/>
              </a:lnSpc>
            </a:pPr>
            <a:r>
              <a:rPr lang="fr-FR" altLang="fr-FR" sz="2000">
                <a:solidFill>
                  <a:srgbClr val="4545BB"/>
                </a:solidFill>
              </a:rPr>
              <a:t>Formule :</a:t>
            </a:r>
          </a:p>
          <a:p>
            <a:pPr lvl="1" eaLnBrk="1" hangingPunct="1">
              <a:lnSpc>
                <a:spcPct val="80000"/>
              </a:lnSpc>
            </a:pPr>
            <a:r>
              <a:rPr lang="fr-FR" altLang="fr-FR" sz="2000"/>
              <a:t>Nb de femmes enceintes (15 – 24 ans) en services de CPN dont le sang a été testé positif pour le VIH dans des sites sélectionnés x 100 / nb total de prélèvements sanguins effectués chez des femmes enceintes âgées de 15 – 24 ans dans les mêmes sites et testés pour le VIH</a:t>
            </a:r>
          </a:p>
          <a:p>
            <a:pPr lvl="1" eaLnBrk="1" hangingPunct="1">
              <a:lnSpc>
                <a:spcPct val="80000"/>
              </a:lnSpc>
            </a:pPr>
            <a:endParaRPr lang="fr-FR" altLang="fr-FR" sz="1400"/>
          </a:p>
          <a:p>
            <a:pPr eaLnBrk="1" hangingPunct="1">
              <a:lnSpc>
                <a:spcPct val="80000"/>
              </a:lnSpc>
            </a:pPr>
            <a:r>
              <a:rPr lang="fr-FR" altLang="fr-FR" sz="2000">
                <a:solidFill>
                  <a:srgbClr val="4545BB"/>
                </a:solidFill>
              </a:rPr>
              <a:t>Sources :</a:t>
            </a:r>
          </a:p>
          <a:p>
            <a:pPr lvl="1" eaLnBrk="1" hangingPunct="1">
              <a:lnSpc>
                <a:spcPct val="80000"/>
              </a:lnSpc>
              <a:buFont typeface="Wingdings" panose="05000000000000000000" pitchFamily="2" charset="2"/>
              <a:buChar char="ü"/>
            </a:pPr>
            <a:r>
              <a:rPr lang="fr-FR" altLang="fr-FR" sz="2000"/>
              <a:t>Données de surveillance sentinelle de routine</a:t>
            </a:r>
          </a:p>
          <a:p>
            <a:pPr lvl="1" eaLnBrk="1" hangingPunct="1">
              <a:lnSpc>
                <a:spcPct val="80000"/>
              </a:lnSpc>
              <a:buFont typeface="Wingdings" panose="05000000000000000000" pitchFamily="2" charset="2"/>
              <a:buChar char="ü"/>
            </a:pPr>
            <a:r>
              <a:rPr lang="fr-FR" altLang="fr-FR" sz="2000"/>
              <a:t>Enquête de séroprévalence dans la population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a:extLst>
              <a:ext uri="{FF2B5EF4-FFF2-40B4-BE49-F238E27FC236}">
                <a16:creationId xmlns:a16="http://schemas.microsoft.com/office/drawing/2014/main" id="{C63976BE-7677-4472-AC09-86A0987ED8B2}"/>
              </a:ext>
            </a:extLst>
          </p:cNvPr>
          <p:cNvSpPr>
            <a:spLocks noGrp="1" noChangeArrowheads="1"/>
          </p:cNvSpPr>
          <p:nvPr>
            <p:ph type="title" idx="4294967295"/>
          </p:nvPr>
        </p:nvSpPr>
        <p:spPr>
          <a:xfrm>
            <a:off x="685800" y="188913"/>
            <a:ext cx="7772400" cy="966787"/>
          </a:xfrm>
        </p:spPr>
        <p:txBody>
          <a:bodyPr/>
          <a:lstStyle/>
          <a:p>
            <a:pPr eaLnBrk="1" hangingPunct="1"/>
            <a:r>
              <a:rPr lang="fr-FR" altLang="fr-FR" sz="3200"/>
              <a:t>Connaissance des pratiques de  prévention contre le VIH</a:t>
            </a:r>
          </a:p>
        </p:txBody>
      </p:sp>
      <p:sp>
        <p:nvSpPr>
          <p:cNvPr id="65539" name="Rectangle 3">
            <a:extLst>
              <a:ext uri="{FF2B5EF4-FFF2-40B4-BE49-F238E27FC236}">
                <a16:creationId xmlns:a16="http://schemas.microsoft.com/office/drawing/2014/main" id="{D77E5B30-7C0D-446F-9C2F-C9E798D5CC16}"/>
              </a:ext>
            </a:extLst>
          </p:cNvPr>
          <p:cNvSpPr>
            <a:spLocks noGrp="1" noChangeArrowheads="1"/>
          </p:cNvSpPr>
          <p:nvPr>
            <p:ph type="body" idx="4294967295"/>
          </p:nvPr>
        </p:nvSpPr>
        <p:spPr>
          <a:xfrm>
            <a:off x="468313" y="1341438"/>
            <a:ext cx="8280400" cy="4032250"/>
          </a:xfrm>
        </p:spPr>
        <p:txBody>
          <a:bodyPr/>
          <a:lstStyle/>
          <a:p>
            <a:pPr eaLnBrk="1" hangingPunct="1">
              <a:lnSpc>
                <a:spcPct val="80000"/>
              </a:lnSpc>
              <a:buFontTx/>
              <a:buNone/>
            </a:pPr>
            <a:r>
              <a:rPr lang="fr-FR" altLang="fr-FR" sz="2600"/>
              <a:t>	</a:t>
            </a:r>
            <a:r>
              <a:rPr lang="fr-FR" altLang="fr-FR" sz="2000"/>
              <a:t>Pourcentage de tous les répondants qui ont correctement identifié tous les 3 principaux moyens de prévention de la transmission sexuelle du VIH et qui rejettent trois idées fausses majeures sur la transmission et la prévention du VIH.</a:t>
            </a:r>
          </a:p>
          <a:p>
            <a:pPr eaLnBrk="1" hangingPunct="1">
              <a:lnSpc>
                <a:spcPct val="80000"/>
              </a:lnSpc>
            </a:pPr>
            <a:endParaRPr lang="fr-FR" altLang="fr-FR" sz="1000"/>
          </a:p>
          <a:p>
            <a:pPr eaLnBrk="1" hangingPunct="1">
              <a:lnSpc>
                <a:spcPct val="80000"/>
              </a:lnSpc>
            </a:pPr>
            <a:r>
              <a:rPr lang="fr-FR" altLang="fr-FR" sz="2000">
                <a:solidFill>
                  <a:srgbClr val="4545BB"/>
                </a:solidFill>
              </a:rPr>
              <a:t>Formule:</a:t>
            </a:r>
          </a:p>
          <a:p>
            <a:pPr lvl="1" eaLnBrk="1" hangingPunct="1">
              <a:lnSpc>
                <a:spcPct val="80000"/>
              </a:lnSpc>
            </a:pPr>
            <a:r>
              <a:rPr lang="fr-FR" altLang="fr-FR" sz="2000"/>
              <a:t>Nb de répondants qui ont correctement identifié tous les 3 principaux moyens de prévention de la transmission sexuelle du VIH et qui rejettent trois idées fausses majeures sur la transmission et la prévention du VIH x 100 / Nb total de répondants à l’enquête.</a:t>
            </a:r>
          </a:p>
          <a:p>
            <a:pPr lvl="1" eaLnBrk="1" hangingPunct="1">
              <a:lnSpc>
                <a:spcPct val="80000"/>
              </a:lnSpc>
              <a:buFontTx/>
              <a:buNone/>
            </a:pPr>
            <a:endParaRPr lang="fr-FR" altLang="fr-FR" sz="1000"/>
          </a:p>
          <a:p>
            <a:pPr eaLnBrk="1" hangingPunct="1">
              <a:lnSpc>
                <a:spcPct val="80000"/>
              </a:lnSpc>
            </a:pPr>
            <a:r>
              <a:rPr lang="fr-FR" altLang="fr-FR" sz="2000">
                <a:solidFill>
                  <a:srgbClr val="4545BB"/>
                </a:solidFill>
              </a:rPr>
              <a:t>Sources: </a:t>
            </a:r>
          </a:p>
          <a:p>
            <a:pPr lvl="1" eaLnBrk="1" hangingPunct="1">
              <a:lnSpc>
                <a:spcPct val="80000"/>
              </a:lnSpc>
              <a:buFont typeface="Wingdings" panose="05000000000000000000" pitchFamily="2" charset="2"/>
              <a:buChar char="ü"/>
            </a:pPr>
            <a:r>
              <a:rPr lang="fr-FR" altLang="fr-FR" sz="2000"/>
              <a:t>Enquêtes de ménage</a:t>
            </a:r>
          </a:p>
          <a:p>
            <a:pPr lvl="1" eaLnBrk="1" hangingPunct="1">
              <a:lnSpc>
                <a:spcPct val="80000"/>
              </a:lnSpc>
              <a:buFont typeface="Wingdings" panose="05000000000000000000" pitchFamily="2" charset="2"/>
              <a:buChar char="ü"/>
            </a:pPr>
            <a:r>
              <a:rPr lang="fr-FR" altLang="fr-FR" sz="2000"/>
              <a:t>EDS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DF05ECF5-C420-4E98-B136-2408742E2A3F}"/>
              </a:ext>
            </a:extLst>
          </p:cNvPr>
          <p:cNvSpPr>
            <a:spLocks noGrp="1" noChangeArrowheads="1"/>
          </p:cNvSpPr>
          <p:nvPr>
            <p:ph type="title" idx="4294967295"/>
          </p:nvPr>
        </p:nvSpPr>
        <p:spPr>
          <a:xfrm>
            <a:off x="685800" y="260350"/>
            <a:ext cx="7772400" cy="717550"/>
          </a:xfrm>
        </p:spPr>
        <p:txBody>
          <a:bodyPr/>
          <a:lstStyle/>
          <a:p>
            <a:pPr eaLnBrk="1" hangingPunct="1"/>
            <a:r>
              <a:rPr lang="fr-FR" altLang="fr-FR" sz="4000"/>
              <a:t>Planification des Interventions</a:t>
            </a:r>
          </a:p>
        </p:txBody>
      </p:sp>
      <p:sp>
        <p:nvSpPr>
          <p:cNvPr id="67587" name="Rectangle 3">
            <a:extLst>
              <a:ext uri="{FF2B5EF4-FFF2-40B4-BE49-F238E27FC236}">
                <a16:creationId xmlns:a16="http://schemas.microsoft.com/office/drawing/2014/main" id="{74A0D9A7-80FF-4EFA-9970-ABC29D7920B4}"/>
              </a:ext>
            </a:extLst>
          </p:cNvPr>
          <p:cNvSpPr>
            <a:spLocks noGrp="1" noChangeArrowheads="1"/>
          </p:cNvSpPr>
          <p:nvPr>
            <p:ph type="body" idx="4294967295"/>
          </p:nvPr>
        </p:nvSpPr>
        <p:spPr>
          <a:xfrm>
            <a:off x="431800" y="1268413"/>
            <a:ext cx="8305800" cy="3989387"/>
          </a:xfrm>
        </p:spPr>
        <p:txBody>
          <a:bodyPr anchor="ctr"/>
          <a:lstStyle/>
          <a:p>
            <a:pPr marL="609600" indent="-609600" eaLnBrk="1" hangingPunct="1">
              <a:lnSpc>
                <a:spcPct val="130000"/>
              </a:lnSpc>
              <a:buFontTx/>
              <a:buAutoNum type="arabicPeriod"/>
            </a:pPr>
            <a:r>
              <a:rPr lang="fr-FR" altLang="fr-FR" sz="3000"/>
              <a:t>Formuler des objectifs</a:t>
            </a:r>
          </a:p>
          <a:p>
            <a:pPr marL="609600" indent="-609600" eaLnBrk="1" hangingPunct="1">
              <a:lnSpc>
                <a:spcPct val="130000"/>
              </a:lnSpc>
              <a:buFontTx/>
              <a:buAutoNum type="arabicPeriod"/>
            </a:pPr>
            <a:r>
              <a:rPr lang="fr-FR" altLang="fr-FR" sz="3000"/>
              <a:t>Définir des cibles pour l’atteinte des objectifs</a:t>
            </a:r>
          </a:p>
          <a:p>
            <a:pPr marL="609600" indent="-609600" eaLnBrk="1" hangingPunct="1">
              <a:lnSpc>
                <a:spcPct val="130000"/>
              </a:lnSpc>
              <a:buFontTx/>
              <a:buAutoNum type="arabicPeriod"/>
            </a:pPr>
            <a:r>
              <a:rPr lang="fr-FR" altLang="fr-FR" sz="3000"/>
              <a:t>Prioriser et choisir les stratégies</a:t>
            </a:r>
          </a:p>
          <a:p>
            <a:pPr marL="609600" indent="-609600" eaLnBrk="1" hangingPunct="1">
              <a:lnSpc>
                <a:spcPct val="130000"/>
              </a:lnSpc>
              <a:buFontTx/>
              <a:buAutoNum type="arabicPeriod"/>
            </a:pPr>
            <a:r>
              <a:rPr lang="fr-FR" altLang="fr-FR" sz="3000"/>
              <a:t>Élaborer un plan de travail annuel: formation, approvisionnement, équipement, supervision, budget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a:extLst>
              <a:ext uri="{FF2B5EF4-FFF2-40B4-BE49-F238E27FC236}">
                <a16:creationId xmlns:a16="http://schemas.microsoft.com/office/drawing/2014/main" id="{E9B3958F-ADBF-4F63-87C7-34A45655C630}"/>
              </a:ext>
            </a:extLst>
          </p:cNvPr>
          <p:cNvSpPr>
            <a:spLocks noGrp="1" noChangeArrowheads="1"/>
          </p:cNvSpPr>
          <p:nvPr>
            <p:ph type="title" idx="4294967295"/>
          </p:nvPr>
        </p:nvSpPr>
        <p:spPr>
          <a:xfrm>
            <a:off x="685800" y="2590800"/>
            <a:ext cx="7772400" cy="1143000"/>
          </a:xfrm>
        </p:spPr>
        <p:txBody>
          <a:bodyPr/>
          <a:lstStyle/>
          <a:p>
            <a:pPr eaLnBrk="1" hangingPunct="1"/>
            <a:r>
              <a:rPr lang="en-US" altLang="fr-FR" sz="4000"/>
              <a:t>Suivi de la couverture et de la qualité des programmes SSR</a:t>
            </a:r>
            <a:endParaRPr lang="fr-FR" altLang="fr-FR" sz="400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id="{3629453A-E28D-4ED6-9A7E-A543038A3B3E}"/>
              </a:ext>
            </a:extLst>
          </p:cNvPr>
          <p:cNvSpPr>
            <a:spLocks noGrp="1" noChangeArrowheads="1"/>
          </p:cNvSpPr>
          <p:nvPr>
            <p:ph type="title" idx="4294967295"/>
          </p:nvPr>
        </p:nvSpPr>
        <p:spPr>
          <a:xfrm>
            <a:off x="685800" y="381000"/>
            <a:ext cx="7772400" cy="527050"/>
          </a:xfrm>
        </p:spPr>
        <p:txBody>
          <a:bodyPr/>
          <a:lstStyle/>
          <a:p>
            <a:pPr eaLnBrk="1" hangingPunct="1"/>
            <a:r>
              <a:rPr lang="en-US" altLang="fr-FR" sz="4000"/>
              <a:t>Les activités de suivi de routine</a:t>
            </a:r>
            <a:endParaRPr lang="fr-FR" altLang="fr-FR" sz="4000"/>
          </a:p>
        </p:txBody>
      </p:sp>
      <p:sp>
        <p:nvSpPr>
          <p:cNvPr id="71683" name="Rectangle 3">
            <a:extLst>
              <a:ext uri="{FF2B5EF4-FFF2-40B4-BE49-F238E27FC236}">
                <a16:creationId xmlns:a16="http://schemas.microsoft.com/office/drawing/2014/main" id="{9B1A3B85-631A-4C01-9A16-7D3880B1FB56}"/>
              </a:ext>
            </a:extLst>
          </p:cNvPr>
          <p:cNvSpPr>
            <a:spLocks noGrp="1" noChangeArrowheads="1"/>
          </p:cNvSpPr>
          <p:nvPr>
            <p:ph type="body" idx="4294967295"/>
          </p:nvPr>
        </p:nvSpPr>
        <p:spPr>
          <a:xfrm>
            <a:off x="755650" y="1196975"/>
            <a:ext cx="7772400" cy="3887788"/>
          </a:xfrm>
        </p:spPr>
        <p:txBody>
          <a:bodyPr/>
          <a:lstStyle/>
          <a:p>
            <a:pPr eaLnBrk="1" hangingPunct="1">
              <a:lnSpc>
                <a:spcPct val="90000"/>
              </a:lnSpc>
            </a:pPr>
            <a:r>
              <a:rPr lang="en-US" altLang="fr-FR" sz="2400"/>
              <a:t>Renseigne en continu sur la performance des services de SSR</a:t>
            </a:r>
          </a:p>
          <a:p>
            <a:pPr eaLnBrk="1" hangingPunct="1">
              <a:lnSpc>
                <a:spcPct val="90000"/>
              </a:lnSpc>
            </a:pPr>
            <a:r>
              <a:rPr lang="en-US" altLang="fr-FR" sz="2400"/>
              <a:t>Aide à identifier précocement les problèmes afin d’y rémédier à temps</a:t>
            </a:r>
          </a:p>
          <a:p>
            <a:pPr eaLnBrk="1" hangingPunct="1">
              <a:lnSpc>
                <a:spcPct val="90000"/>
              </a:lnSpc>
            </a:pPr>
            <a:r>
              <a:rPr lang="en-US" altLang="fr-FR" sz="2400"/>
              <a:t>Consiste à vérifier ce qui avait été prévu et évaluer la possibilité d’atteinte des cibles (ajustements souvent nécessaires)</a:t>
            </a:r>
          </a:p>
          <a:p>
            <a:pPr eaLnBrk="1" hangingPunct="1">
              <a:lnSpc>
                <a:spcPct val="90000"/>
              </a:lnSpc>
            </a:pPr>
            <a:r>
              <a:rPr lang="en-US" altLang="fr-FR" sz="2400"/>
              <a:t>Doit impliquer toutes les parties prenantes à l’offre de services</a:t>
            </a:r>
          </a:p>
          <a:p>
            <a:pPr eaLnBrk="1" hangingPunct="1">
              <a:lnSpc>
                <a:spcPct val="90000"/>
              </a:lnSpc>
            </a:pPr>
            <a:r>
              <a:rPr lang="en-US" altLang="fr-FR" sz="2400"/>
              <a:t>Contribue à la formation continue du personnel  </a:t>
            </a:r>
            <a:endParaRPr lang="fr-FR" altLang="fr-FR" sz="240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a:extLst>
              <a:ext uri="{FF2B5EF4-FFF2-40B4-BE49-F238E27FC236}">
                <a16:creationId xmlns:a16="http://schemas.microsoft.com/office/drawing/2014/main" id="{DB461079-5E55-4A4F-9301-81F635A73045}"/>
              </a:ext>
            </a:extLst>
          </p:cNvPr>
          <p:cNvSpPr>
            <a:spLocks noGrp="1" noChangeArrowheads="1"/>
          </p:cNvSpPr>
          <p:nvPr>
            <p:ph type="body" idx="4294967295"/>
          </p:nvPr>
        </p:nvSpPr>
        <p:spPr>
          <a:xfrm>
            <a:off x="317500" y="1308100"/>
            <a:ext cx="8140700" cy="3344863"/>
          </a:xfrm>
        </p:spPr>
        <p:txBody>
          <a:bodyPr/>
          <a:lstStyle/>
          <a:p>
            <a:pPr eaLnBrk="1" hangingPunct="1"/>
            <a:r>
              <a:rPr lang="en-US" altLang="fr-FR" sz="2400">
                <a:solidFill>
                  <a:srgbClr val="0000FF"/>
                </a:solidFill>
              </a:rPr>
              <a:t>Supervision</a:t>
            </a:r>
            <a:r>
              <a:rPr lang="en-US" altLang="fr-FR" sz="2400"/>
              <a:t> = clé de la motivation, la performance et les résultats</a:t>
            </a:r>
          </a:p>
          <a:p>
            <a:pPr eaLnBrk="1" hangingPunct="1"/>
            <a:r>
              <a:rPr lang="en-US" altLang="fr-FR" sz="2400"/>
              <a:t>Supervision réussie apporte, aux agents de santé, des</a:t>
            </a:r>
          </a:p>
          <a:p>
            <a:pPr lvl="1" eaLnBrk="1" hangingPunct="1">
              <a:buFont typeface="Wingdings" panose="05000000000000000000" pitchFamily="2" charset="2"/>
              <a:buChar char="ü"/>
            </a:pPr>
            <a:r>
              <a:rPr lang="en-US" altLang="fr-FR" sz="2400"/>
              <a:t>aptitudes</a:t>
            </a:r>
          </a:p>
          <a:p>
            <a:pPr lvl="1" eaLnBrk="1" hangingPunct="1">
              <a:buFont typeface="Wingdings" panose="05000000000000000000" pitchFamily="2" charset="2"/>
              <a:buChar char="ü"/>
            </a:pPr>
            <a:r>
              <a:rPr lang="en-US" altLang="fr-FR" sz="2400"/>
              <a:t>équipements nécessaires</a:t>
            </a:r>
          </a:p>
          <a:p>
            <a:pPr lvl="1" eaLnBrk="1" hangingPunct="1">
              <a:buFont typeface="Wingdings" panose="05000000000000000000" pitchFamily="2" charset="2"/>
              <a:buChar char="ü"/>
            </a:pPr>
            <a:r>
              <a:rPr lang="en-US" altLang="fr-FR" sz="2400"/>
              <a:t>conseils</a:t>
            </a:r>
          </a:p>
          <a:p>
            <a:pPr eaLnBrk="1" hangingPunct="1"/>
            <a:r>
              <a:rPr lang="en-US" altLang="fr-FR" sz="2400"/>
              <a:t>Les </a:t>
            </a:r>
            <a:r>
              <a:rPr lang="en-US" altLang="fr-FR" sz="2400">
                <a:solidFill>
                  <a:srgbClr val="0000FF"/>
                </a:solidFill>
              </a:rPr>
              <a:t>supervisions intégrées</a:t>
            </a:r>
            <a:r>
              <a:rPr lang="en-US" altLang="fr-FR" sz="2400"/>
              <a:t> sont les plus efficientes</a:t>
            </a:r>
            <a:endParaRPr lang="fr-FR" altLang="fr-FR" sz="2400"/>
          </a:p>
        </p:txBody>
      </p:sp>
      <p:sp>
        <p:nvSpPr>
          <p:cNvPr id="73731" name="Rectangle 3">
            <a:extLst>
              <a:ext uri="{FF2B5EF4-FFF2-40B4-BE49-F238E27FC236}">
                <a16:creationId xmlns:a16="http://schemas.microsoft.com/office/drawing/2014/main" id="{F584E857-1C9F-410E-AA60-A8022D5344A6}"/>
              </a:ext>
            </a:extLst>
          </p:cNvPr>
          <p:cNvSpPr>
            <a:spLocks noGrp="1" noChangeArrowheads="1"/>
          </p:cNvSpPr>
          <p:nvPr>
            <p:ph type="title" idx="4294967295"/>
          </p:nvPr>
        </p:nvSpPr>
        <p:spPr>
          <a:xfrm>
            <a:off x="685800" y="304800"/>
            <a:ext cx="7772400" cy="676275"/>
          </a:xfrm>
        </p:spPr>
        <p:txBody>
          <a:bodyPr/>
          <a:lstStyle/>
          <a:p>
            <a:pPr eaLnBrk="1" hangingPunct="1"/>
            <a:r>
              <a:rPr lang="en-US" altLang="fr-FR" sz="4000"/>
              <a:t>Les activités de supervision</a:t>
            </a:r>
            <a:endParaRPr lang="fr-FR" altLang="fr-FR" sz="400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a:extLst>
              <a:ext uri="{FF2B5EF4-FFF2-40B4-BE49-F238E27FC236}">
                <a16:creationId xmlns:a16="http://schemas.microsoft.com/office/drawing/2014/main" id="{C2FCD0D5-7759-4592-8401-029FBD72FB43}"/>
              </a:ext>
            </a:extLst>
          </p:cNvPr>
          <p:cNvSpPr>
            <a:spLocks noGrp="1" noChangeArrowheads="1"/>
          </p:cNvSpPr>
          <p:nvPr>
            <p:ph type="title" idx="4294967295"/>
          </p:nvPr>
        </p:nvSpPr>
        <p:spPr>
          <a:xfrm>
            <a:off x="685800" y="152400"/>
            <a:ext cx="7772400" cy="685800"/>
          </a:xfrm>
        </p:spPr>
        <p:txBody>
          <a:bodyPr/>
          <a:lstStyle/>
          <a:p>
            <a:pPr eaLnBrk="1" hangingPunct="1"/>
            <a:r>
              <a:rPr lang="en-US" altLang="fr-FR"/>
              <a:t>Le suivi de la qualité </a:t>
            </a:r>
            <a:endParaRPr lang="fr-FR" altLang="fr-FR"/>
          </a:p>
        </p:txBody>
      </p:sp>
      <p:sp>
        <p:nvSpPr>
          <p:cNvPr id="75779" name="Rectangle 3">
            <a:extLst>
              <a:ext uri="{FF2B5EF4-FFF2-40B4-BE49-F238E27FC236}">
                <a16:creationId xmlns:a16="http://schemas.microsoft.com/office/drawing/2014/main" id="{12FD798E-7A89-48A1-BB00-D25682E70B6D}"/>
              </a:ext>
            </a:extLst>
          </p:cNvPr>
          <p:cNvSpPr>
            <a:spLocks noGrp="1" noChangeArrowheads="1"/>
          </p:cNvSpPr>
          <p:nvPr>
            <p:ph type="body" idx="4294967295"/>
          </p:nvPr>
        </p:nvSpPr>
        <p:spPr>
          <a:xfrm>
            <a:off x="128588" y="1125538"/>
            <a:ext cx="8632825" cy="4572000"/>
          </a:xfrm>
        </p:spPr>
        <p:txBody>
          <a:bodyPr/>
          <a:lstStyle/>
          <a:p>
            <a:pPr marL="609600" indent="-609600" algn="ctr" eaLnBrk="1" hangingPunct="1">
              <a:buFontTx/>
              <a:buNone/>
            </a:pPr>
            <a:r>
              <a:rPr lang="en-US" altLang="fr-FR" b="1">
                <a:solidFill>
                  <a:srgbClr val="4545BB"/>
                </a:solidFill>
              </a:rPr>
              <a:t>Les déterminants de la Qualité</a:t>
            </a:r>
          </a:p>
          <a:p>
            <a:pPr marL="990600" lvl="1" indent="-533400" eaLnBrk="1" hangingPunct="1">
              <a:lnSpc>
                <a:spcPct val="90000"/>
              </a:lnSpc>
              <a:buFontTx/>
              <a:buAutoNum type="arabicPeriod"/>
            </a:pPr>
            <a:r>
              <a:rPr lang="en-US" altLang="fr-FR" sz="2400"/>
              <a:t>Compétences techniques et professionnelles des prestataires de service</a:t>
            </a:r>
          </a:p>
          <a:p>
            <a:pPr marL="990600" lvl="1" indent="-533400" eaLnBrk="1" hangingPunct="1">
              <a:lnSpc>
                <a:spcPct val="90000"/>
              </a:lnSpc>
              <a:buFontTx/>
              <a:buAutoNum type="arabicPeriod"/>
            </a:pPr>
            <a:r>
              <a:rPr lang="en-US" altLang="fr-FR" sz="2400"/>
              <a:t>Les aptitudes interpersonnelles des prestataires de service</a:t>
            </a:r>
          </a:p>
          <a:p>
            <a:pPr marL="990600" lvl="1" indent="-533400" eaLnBrk="1" hangingPunct="1">
              <a:lnSpc>
                <a:spcPct val="90000"/>
              </a:lnSpc>
              <a:buFontTx/>
              <a:buAutoNum type="arabicPeriod"/>
            </a:pPr>
            <a:r>
              <a:rPr lang="en-US" altLang="fr-FR" sz="2400"/>
              <a:t>La disponibilité des produits, des équipements et de la logistique</a:t>
            </a:r>
          </a:p>
          <a:p>
            <a:pPr marL="990600" lvl="1" indent="-533400" eaLnBrk="1" hangingPunct="1">
              <a:lnSpc>
                <a:spcPct val="90000"/>
              </a:lnSpc>
              <a:buFontTx/>
              <a:buAutoNum type="arabicPeriod"/>
            </a:pPr>
            <a:r>
              <a:rPr lang="en-US" altLang="fr-FR" sz="2400"/>
              <a:t>La qualité physique des infrastructures et des établissements</a:t>
            </a:r>
          </a:p>
          <a:p>
            <a:pPr marL="990600" lvl="1" indent="-533400" eaLnBrk="1" hangingPunct="1">
              <a:lnSpc>
                <a:spcPct val="90000"/>
              </a:lnSpc>
              <a:buFontTx/>
              <a:buAutoNum type="arabicPeriod"/>
            </a:pPr>
            <a:r>
              <a:rPr lang="en-US" altLang="fr-FR" sz="2400"/>
              <a:t>L’accessibilité des services: distance, horaires d’ouverture, coûts des prestations)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a:extLst>
              <a:ext uri="{FF2B5EF4-FFF2-40B4-BE49-F238E27FC236}">
                <a16:creationId xmlns:a16="http://schemas.microsoft.com/office/drawing/2014/main" id="{623347D6-386C-4FCB-B080-B77EE43CD720}"/>
              </a:ext>
            </a:extLst>
          </p:cNvPr>
          <p:cNvSpPr>
            <a:spLocks noGrp="1" noChangeArrowheads="1"/>
          </p:cNvSpPr>
          <p:nvPr>
            <p:ph type="title" idx="4294967295"/>
          </p:nvPr>
        </p:nvSpPr>
        <p:spPr>
          <a:xfrm>
            <a:off x="685800" y="304800"/>
            <a:ext cx="7772400" cy="685800"/>
          </a:xfrm>
        </p:spPr>
        <p:txBody>
          <a:bodyPr/>
          <a:lstStyle/>
          <a:p>
            <a:pPr eaLnBrk="1" hangingPunct="1"/>
            <a:r>
              <a:rPr lang="en-US" altLang="fr-FR" sz="4000"/>
              <a:t>Le suivi de la qualité (suite)</a:t>
            </a:r>
            <a:endParaRPr lang="fr-FR" altLang="fr-FR" sz="4000"/>
          </a:p>
        </p:txBody>
      </p:sp>
      <p:sp>
        <p:nvSpPr>
          <p:cNvPr id="77827" name="Rectangle 3">
            <a:extLst>
              <a:ext uri="{FF2B5EF4-FFF2-40B4-BE49-F238E27FC236}">
                <a16:creationId xmlns:a16="http://schemas.microsoft.com/office/drawing/2014/main" id="{E9A1A190-4B28-4CF9-B1DF-624CF51E2678}"/>
              </a:ext>
            </a:extLst>
          </p:cNvPr>
          <p:cNvSpPr>
            <a:spLocks noGrp="1" noChangeArrowheads="1"/>
          </p:cNvSpPr>
          <p:nvPr>
            <p:ph type="body" idx="4294967295"/>
          </p:nvPr>
        </p:nvSpPr>
        <p:spPr>
          <a:xfrm>
            <a:off x="323850" y="1125538"/>
            <a:ext cx="8642350" cy="4319587"/>
          </a:xfrm>
        </p:spPr>
        <p:txBody>
          <a:bodyPr/>
          <a:lstStyle/>
          <a:p>
            <a:pPr marL="609600" indent="-609600" algn="ctr" eaLnBrk="1" hangingPunct="1">
              <a:lnSpc>
                <a:spcPct val="130000"/>
              </a:lnSpc>
              <a:buFontTx/>
              <a:buNone/>
            </a:pPr>
            <a:r>
              <a:rPr lang="en-US" altLang="fr-FR" sz="2400"/>
              <a:t>Les déterminants de la qualité</a:t>
            </a:r>
          </a:p>
          <a:p>
            <a:pPr marL="990600" lvl="1" indent="-533400" eaLnBrk="1" hangingPunct="1">
              <a:lnSpc>
                <a:spcPct val="130000"/>
              </a:lnSpc>
              <a:buFontTx/>
              <a:buAutoNum type="arabicPeriod" startAt="6"/>
            </a:pPr>
            <a:r>
              <a:rPr lang="en-US" altLang="fr-FR" sz="2400"/>
              <a:t>Sécurité des clients et des prestataires</a:t>
            </a:r>
          </a:p>
          <a:p>
            <a:pPr marL="990600" lvl="1" indent="-533400" eaLnBrk="1" hangingPunct="1">
              <a:lnSpc>
                <a:spcPct val="130000"/>
              </a:lnSpc>
              <a:buFontTx/>
              <a:buAutoNum type="arabicPeriod" startAt="6"/>
            </a:pPr>
            <a:r>
              <a:rPr lang="en-US" altLang="fr-FR" sz="2400"/>
              <a:t>Intégration des services</a:t>
            </a:r>
          </a:p>
          <a:p>
            <a:pPr marL="990600" lvl="1" indent="-533400" eaLnBrk="1" hangingPunct="1">
              <a:lnSpc>
                <a:spcPct val="130000"/>
              </a:lnSpc>
              <a:buFontTx/>
              <a:buAutoNum type="arabicPeriod" startAt="6"/>
            </a:pPr>
            <a:r>
              <a:rPr lang="en-US" altLang="fr-FR" sz="2400"/>
              <a:t>Système de référence fonctionnel</a:t>
            </a:r>
          </a:p>
          <a:p>
            <a:pPr marL="990600" lvl="1" indent="-533400" eaLnBrk="1" hangingPunct="1">
              <a:lnSpc>
                <a:spcPct val="130000"/>
              </a:lnSpc>
              <a:buFontTx/>
              <a:buAutoNum type="arabicPeriod" startAt="6"/>
            </a:pPr>
            <a:r>
              <a:rPr lang="en-US" altLang="fr-FR" sz="2400"/>
              <a:t>Continuité des soins : prévention – soins curatifs – suivi des patients</a:t>
            </a:r>
          </a:p>
          <a:p>
            <a:pPr marL="990600" lvl="1" indent="-533400" eaLnBrk="1" hangingPunct="1">
              <a:lnSpc>
                <a:spcPct val="130000"/>
              </a:lnSpc>
              <a:buFontTx/>
              <a:buAutoNum type="arabicPeriod" startAt="6"/>
            </a:pPr>
            <a:r>
              <a:rPr lang="en-US" altLang="fr-FR" sz="2400"/>
              <a:t>Décision éclairée des patients grâce à un counseling et IEC de qualité</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a:extLst>
              <a:ext uri="{FF2B5EF4-FFF2-40B4-BE49-F238E27FC236}">
                <a16:creationId xmlns:a16="http://schemas.microsoft.com/office/drawing/2014/main" id="{EBFDB154-5FFC-4E77-8578-D3672E490DCA}"/>
              </a:ext>
            </a:extLst>
          </p:cNvPr>
          <p:cNvSpPr>
            <a:spLocks noGrp="1" noChangeArrowheads="1"/>
          </p:cNvSpPr>
          <p:nvPr>
            <p:ph type="title" idx="4294967295"/>
          </p:nvPr>
        </p:nvSpPr>
        <p:spPr>
          <a:xfrm>
            <a:off x="685800" y="304800"/>
            <a:ext cx="7772400" cy="685800"/>
          </a:xfrm>
        </p:spPr>
        <p:txBody>
          <a:bodyPr/>
          <a:lstStyle/>
          <a:p>
            <a:pPr eaLnBrk="1" hangingPunct="1"/>
            <a:r>
              <a:rPr lang="en-US" altLang="fr-FR" sz="4000"/>
              <a:t>Le suivi de la qualité (suite)</a:t>
            </a:r>
            <a:endParaRPr lang="fr-FR" altLang="fr-FR" sz="4000"/>
          </a:p>
        </p:txBody>
      </p:sp>
      <p:sp>
        <p:nvSpPr>
          <p:cNvPr id="79875" name="Rectangle 3">
            <a:extLst>
              <a:ext uri="{FF2B5EF4-FFF2-40B4-BE49-F238E27FC236}">
                <a16:creationId xmlns:a16="http://schemas.microsoft.com/office/drawing/2014/main" id="{C37A0A85-FB4F-4E1D-8E7E-971355276A0E}"/>
              </a:ext>
            </a:extLst>
          </p:cNvPr>
          <p:cNvSpPr>
            <a:spLocks noGrp="1" noChangeArrowheads="1"/>
          </p:cNvSpPr>
          <p:nvPr>
            <p:ph type="body" idx="4294967295"/>
          </p:nvPr>
        </p:nvSpPr>
        <p:spPr>
          <a:xfrm>
            <a:off x="250825" y="1295400"/>
            <a:ext cx="8642350" cy="4305300"/>
          </a:xfrm>
        </p:spPr>
        <p:txBody>
          <a:bodyPr/>
          <a:lstStyle/>
          <a:p>
            <a:pPr marL="609600" indent="-609600" algn="ctr" eaLnBrk="1" hangingPunct="1">
              <a:lnSpc>
                <a:spcPct val="180000"/>
              </a:lnSpc>
              <a:buFontTx/>
              <a:buNone/>
            </a:pPr>
            <a:r>
              <a:rPr lang="en-US" altLang="fr-FR" b="1"/>
              <a:t>Les Déterminants de la Qualité</a:t>
            </a:r>
          </a:p>
          <a:p>
            <a:pPr marL="990600" lvl="1" indent="-533400" eaLnBrk="1" hangingPunct="1">
              <a:lnSpc>
                <a:spcPct val="180000"/>
              </a:lnSpc>
              <a:buFontTx/>
              <a:buAutoNum type="arabicPeriod" startAt="11"/>
            </a:pPr>
            <a:r>
              <a:rPr lang="en-US" altLang="fr-FR"/>
              <a:t>La satisfaction de la clientèle</a:t>
            </a:r>
          </a:p>
          <a:p>
            <a:pPr marL="990600" lvl="1" indent="-533400" eaLnBrk="1" hangingPunct="1">
              <a:lnSpc>
                <a:spcPct val="180000"/>
              </a:lnSpc>
              <a:buFontTx/>
              <a:buAutoNum type="arabicPeriod" startAt="11"/>
            </a:pPr>
            <a:r>
              <a:rPr lang="fr-FR" altLang="fr-FR"/>
              <a:t>L’engagement des responsables du centre</a:t>
            </a:r>
          </a:p>
          <a:p>
            <a:pPr marL="990600" lvl="1" indent="-533400" eaLnBrk="1" hangingPunct="1">
              <a:lnSpc>
                <a:spcPct val="180000"/>
              </a:lnSpc>
              <a:buFontTx/>
              <a:buAutoNum type="arabicPeriod" startAt="11"/>
            </a:pPr>
            <a:r>
              <a:rPr lang="fr-FR" altLang="fr-FR"/>
              <a:t>L’approche processus et l’approche processus</a:t>
            </a:r>
          </a:p>
          <a:p>
            <a:pPr marL="990600" lvl="1" indent="-533400" eaLnBrk="1" hangingPunct="1">
              <a:lnSpc>
                <a:spcPct val="180000"/>
              </a:lnSpc>
              <a:buFontTx/>
              <a:buAutoNum type="arabicPeriod" startAt="11"/>
            </a:pPr>
            <a:r>
              <a:rPr lang="fr-FR" altLang="fr-FR"/>
              <a:t>L’amélioration continue</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a:extLst>
              <a:ext uri="{FF2B5EF4-FFF2-40B4-BE49-F238E27FC236}">
                <a16:creationId xmlns:a16="http://schemas.microsoft.com/office/drawing/2014/main" id="{9E4940E0-1C54-461B-9E8D-3BBDC4A79B57}"/>
              </a:ext>
            </a:extLst>
          </p:cNvPr>
          <p:cNvSpPr>
            <a:spLocks noGrp="1" noChangeArrowheads="1"/>
          </p:cNvSpPr>
          <p:nvPr>
            <p:ph type="title" idx="4294967295"/>
          </p:nvPr>
        </p:nvSpPr>
        <p:spPr>
          <a:xfrm>
            <a:off x="762000" y="2133600"/>
            <a:ext cx="7772400" cy="2057400"/>
          </a:xfrm>
        </p:spPr>
        <p:txBody>
          <a:bodyPr/>
          <a:lstStyle/>
          <a:p>
            <a:pPr eaLnBrk="1" hangingPunct="1"/>
            <a:r>
              <a:rPr lang="en-US" altLang="fr-FR"/>
              <a:t>Revue annuelle et Evaluation des Programmes de SSR</a:t>
            </a:r>
            <a:endParaRPr lang="fr-FR" altLang="fr-F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8FAED07F-1321-4FDE-8348-797D2F7CEFF5}"/>
              </a:ext>
            </a:extLst>
          </p:cNvPr>
          <p:cNvSpPr>
            <a:spLocks noGrp="1" noChangeArrowheads="1"/>
          </p:cNvSpPr>
          <p:nvPr>
            <p:ph type="title" idx="4294967295"/>
          </p:nvPr>
        </p:nvSpPr>
        <p:spPr/>
        <p:txBody>
          <a:bodyPr/>
          <a:lstStyle/>
          <a:p>
            <a:pPr eaLnBrk="1" hangingPunct="1"/>
            <a:r>
              <a:rPr lang="fr-FR" altLang="fr-FR"/>
              <a:t>Méthodes Pédagogiques</a:t>
            </a:r>
          </a:p>
        </p:txBody>
      </p:sp>
      <p:sp>
        <p:nvSpPr>
          <p:cNvPr id="10243" name="Rectangle 3">
            <a:extLst>
              <a:ext uri="{FF2B5EF4-FFF2-40B4-BE49-F238E27FC236}">
                <a16:creationId xmlns:a16="http://schemas.microsoft.com/office/drawing/2014/main" id="{5166B437-BA77-49B7-A78B-C1CA6D70980A}"/>
              </a:ext>
            </a:extLst>
          </p:cNvPr>
          <p:cNvSpPr>
            <a:spLocks noGrp="1" noChangeArrowheads="1"/>
          </p:cNvSpPr>
          <p:nvPr>
            <p:ph type="body" idx="4294967295"/>
          </p:nvPr>
        </p:nvSpPr>
        <p:spPr>
          <a:xfrm>
            <a:off x="457200" y="1600200"/>
            <a:ext cx="8229600" cy="3844925"/>
          </a:xfrm>
        </p:spPr>
        <p:txBody>
          <a:bodyPr/>
          <a:lstStyle/>
          <a:p>
            <a:pPr eaLnBrk="1" hangingPunct="1">
              <a:lnSpc>
                <a:spcPct val="190000"/>
              </a:lnSpc>
            </a:pPr>
            <a:r>
              <a:rPr lang="fr-FR" altLang="fr-FR" sz="2800"/>
              <a:t>Méthode participative</a:t>
            </a:r>
          </a:p>
          <a:p>
            <a:pPr eaLnBrk="1" hangingPunct="1">
              <a:lnSpc>
                <a:spcPct val="190000"/>
              </a:lnSpc>
            </a:pPr>
            <a:r>
              <a:rPr lang="fr-FR" altLang="fr-FR" sz="2800"/>
              <a:t>Exposé introductif</a:t>
            </a:r>
          </a:p>
          <a:p>
            <a:pPr eaLnBrk="1" hangingPunct="1">
              <a:lnSpc>
                <a:spcPct val="190000"/>
              </a:lnSpc>
            </a:pPr>
            <a:r>
              <a:rPr lang="fr-FR" altLang="fr-FR" sz="2800"/>
              <a:t>Discussions </a:t>
            </a:r>
          </a:p>
          <a:p>
            <a:pPr eaLnBrk="1" hangingPunct="1">
              <a:lnSpc>
                <a:spcPct val="190000"/>
              </a:lnSpc>
            </a:pPr>
            <a:r>
              <a:rPr lang="fr-FR" altLang="fr-FR" sz="2800"/>
              <a:t>Travaux pratiques</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a:extLst>
              <a:ext uri="{FF2B5EF4-FFF2-40B4-BE49-F238E27FC236}">
                <a16:creationId xmlns:a16="http://schemas.microsoft.com/office/drawing/2014/main" id="{661A6548-3BE2-454D-871D-5E6DB9226ACF}"/>
              </a:ext>
            </a:extLst>
          </p:cNvPr>
          <p:cNvSpPr>
            <a:spLocks noGrp="1" noChangeArrowheads="1"/>
          </p:cNvSpPr>
          <p:nvPr>
            <p:ph type="title" idx="4294967295"/>
          </p:nvPr>
        </p:nvSpPr>
        <p:spPr>
          <a:xfrm>
            <a:off x="685800" y="304800"/>
            <a:ext cx="7772400" cy="460375"/>
          </a:xfrm>
        </p:spPr>
        <p:txBody>
          <a:bodyPr/>
          <a:lstStyle/>
          <a:p>
            <a:pPr eaLnBrk="1" hangingPunct="1"/>
            <a:r>
              <a:rPr lang="en-US" altLang="fr-FR" sz="3200"/>
              <a:t>Revue annuelle de la performance</a:t>
            </a:r>
            <a:endParaRPr lang="fr-FR" altLang="fr-FR" sz="3200"/>
          </a:p>
        </p:txBody>
      </p:sp>
      <p:sp>
        <p:nvSpPr>
          <p:cNvPr id="83971" name="Rectangle 3">
            <a:extLst>
              <a:ext uri="{FF2B5EF4-FFF2-40B4-BE49-F238E27FC236}">
                <a16:creationId xmlns:a16="http://schemas.microsoft.com/office/drawing/2014/main" id="{84BE4D8F-9A73-48D6-B1C4-28A6E4EBEC55}"/>
              </a:ext>
            </a:extLst>
          </p:cNvPr>
          <p:cNvSpPr>
            <a:spLocks noGrp="1" noChangeArrowheads="1"/>
          </p:cNvSpPr>
          <p:nvPr>
            <p:ph type="body" idx="4294967295"/>
          </p:nvPr>
        </p:nvSpPr>
        <p:spPr>
          <a:xfrm>
            <a:off x="755650" y="981075"/>
            <a:ext cx="7772400" cy="3600450"/>
          </a:xfrm>
        </p:spPr>
        <p:txBody>
          <a:bodyPr/>
          <a:lstStyle/>
          <a:p>
            <a:pPr eaLnBrk="1" hangingPunct="1">
              <a:lnSpc>
                <a:spcPct val="90000"/>
              </a:lnSpc>
            </a:pPr>
            <a:r>
              <a:rPr lang="en-US" altLang="fr-FR" sz="2000"/>
              <a:t>Permet</a:t>
            </a:r>
          </a:p>
          <a:p>
            <a:pPr lvl="1" eaLnBrk="1" hangingPunct="1">
              <a:lnSpc>
                <a:spcPct val="90000"/>
              </a:lnSpc>
              <a:buFont typeface="Wingdings" panose="05000000000000000000" pitchFamily="2" charset="2"/>
              <a:buChar char="ü"/>
            </a:pPr>
            <a:r>
              <a:rPr lang="en-US" altLang="fr-FR" sz="2000"/>
              <a:t>d’évaluer les progrès de l’année vers l’atteinte des cibles</a:t>
            </a:r>
          </a:p>
          <a:p>
            <a:pPr lvl="1" eaLnBrk="1" hangingPunct="1">
              <a:lnSpc>
                <a:spcPct val="90000"/>
              </a:lnSpc>
              <a:buFont typeface="Wingdings" panose="05000000000000000000" pitchFamily="2" charset="2"/>
              <a:buChar char="ü"/>
            </a:pPr>
            <a:r>
              <a:rPr lang="en-US" altLang="fr-FR" sz="2000"/>
              <a:t>utilisant les indicateurs identifiés</a:t>
            </a:r>
          </a:p>
          <a:p>
            <a:pPr lvl="1" eaLnBrk="1" hangingPunct="1">
              <a:lnSpc>
                <a:spcPct val="90000"/>
              </a:lnSpc>
              <a:buFont typeface="Wingdings" panose="05000000000000000000" pitchFamily="2" charset="2"/>
              <a:buChar char="ü"/>
            </a:pPr>
            <a:r>
              <a:rPr lang="en-US" altLang="fr-FR" sz="2000"/>
              <a:t>d’analyser les facteurs favorisant et limitant pouvant expliquer l’atteinte ou non des cibles</a:t>
            </a:r>
          </a:p>
          <a:p>
            <a:pPr lvl="1" eaLnBrk="1" hangingPunct="1">
              <a:lnSpc>
                <a:spcPct val="90000"/>
              </a:lnSpc>
              <a:buFont typeface="Wingdings" panose="05000000000000000000" pitchFamily="2" charset="2"/>
              <a:buChar char="ü"/>
            </a:pPr>
            <a:r>
              <a:rPr lang="en-US" altLang="fr-FR" sz="2000"/>
              <a:t>de démontrer ce qui est survenu dans le district l’année écoulée </a:t>
            </a:r>
          </a:p>
          <a:p>
            <a:pPr eaLnBrk="1" hangingPunct="1">
              <a:lnSpc>
                <a:spcPct val="90000"/>
              </a:lnSpc>
            </a:pPr>
            <a:r>
              <a:rPr lang="en-US" altLang="fr-FR" sz="2000"/>
              <a:t>Responsabilise les parties prenantes</a:t>
            </a:r>
          </a:p>
          <a:p>
            <a:pPr eaLnBrk="1" hangingPunct="1">
              <a:lnSpc>
                <a:spcPct val="90000"/>
              </a:lnSpc>
            </a:pPr>
            <a:r>
              <a:rPr lang="en-US" altLang="fr-FR" sz="2000"/>
              <a:t>Habituellement effectuée au moment de la prise de décision en vue de la planification et la bugétisation pour l’année suivante </a:t>
            </a:r>
            <a:endParaRPr lang="fr-FR" altLang="fr-FR" sz="200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ext Box 2">
            <a:extLst>
              <a:ext uri="{FF2B5EF4-FFF2-40B4-BE49-F238E27FC236}">
                <a16:creationId xmlns:a16="http://schemas.microsoft.com/office/drawing/2014/main" id="{AA7D7B81-FE98-47A8-BD2F-E2FBCF9CCE75}"/>
              </a:ext>
            </a:extLst>
          </p:cNvPr>
          <p:cNvSpPr txBox="1">
            <a:spLocks noChangeArrowheads="1"/>
          </p:cNvSpPr>
          <p:nvPr/>
        </p:nvSpPr>
        <p:spPr bwMode="auto">
          <a:xfrm>
            <a:off x="1028700" y="4343400"/>
            <a:ext cx="73914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fr-FR" altLang="fr-FR" sz="2400">
                <a:latin typeface="Trebuchet MS" panose="020B0603020202020204" pitchFamily="34" charset="0"/>
              </a:rPr>
              <a:t>Savoir,</a:t>
            </a:r>
          </a:p>
          <a:p>
            <a:pPr algn="ctr">
              <a:spcBef>
                <a:spcPct val="0"/>
              </a:spcBef>
              <a:buFontTx/>
              <a:buNone/>
            </a:pPr>
            <a:r>
              <a:rPr lang="fr-FR" altLang="fr-FR" sz="2400">
                <a:latin typeface="Trebuchet MS" panose="020B0603020202020204" pitchFamily="34" charset="0"/>
              </a:rPr>
              <a:t>comprendre</a:t>
            </a:r>
          </a:p>
          <a:p>
            <a:pPr algn="ctr">
              <a:spcBef>
                <a:spcPct val="0"/>
              </a:spcBef>
              <a:buFontTx/>
              <a:buNone/>
            </a:pPr>
            <a:r>
              <a:rPr lang="fr-FR" altLang="fr-FR" sz="2400">
                <a:latin typeface="Trebuchet MS" panose="020B0603020202020204" pitchFamily="34" charset="0"/>
              </a:rPr>
              <a:t> et tirer des enseignements</a:t>
            </a:r>
          </a:p>
        </p:txBody>
      </p:sp>
      <p:sp>
        <p:nvSpPr>
          <p:cNvPr id="86019" name="Text Box 3">
            <a:extLst>
              <a:ext uri="{FF2B5EF4-FFF2-40B4-BE49-F238E27FC236}">
                <a16:creationId xmlns:a16="http://schemas.microsoft.com/office/drawing/2014/main" id="{06BE1815-5D71-4AC2-9AB9-7459A71B7044}"/>
              </a:ext>
            </a:extLst>
          </p:cNvPr>
          <p:cNvSpPr txBox="1">
            <a:spLocks noChangeArrowheads="1"/>
          </p:cNvSpPr>
          <p:nvPr/>
        </p:nvSpPr>
        <p:spPr bwMode="auto">
          <a:xfrm>
            <a:off x="6426200" y="2806700"/>
            <a:ext cx="24384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fr-FR" altLang="fr-FR" sz="2800">
                <a:latin typeface="Trebuchet MS" panose="020B0603020202020204" pitchFamily="34" charset="0"/>
              </a:rPr>
              <a:t>Gérer, contrôler</a:t>
            </a:r>
          </a:p>
        </p:txBody>
      </p:sp>
      <p:sp>
        <p:nvSpPr>
          <p:cNvPr id="86020" name="Text Box 4">
            <a:extLst>
              <a:ext uri="{FF2B5EF4-FFF2-40B4-BE49-F238E27FC236}">
                <a16:creationId xmlns:a16="http://schemas.microsoft.com/office/drawing/2014/main" id="{FD12D3FC-AE79-475A-AE5B-209C2D4B564A}"/>
              </a:ext>
            </a:extLst>
          </p:cNvPr>
          <p:cNvSpPr txBox="1">
            <a:spLocks noChangeArrowheads="1"/>
          </p:cNvSpPr>
          <p:nvPr/>
        </p:nvSpPr>
        <p:spPr bwMode="auto">
          <a:xfrm>
            <a:off x="3352800" y="1143000"/>
            <a:ext cx="24384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fr-FR" altLang="fr-FR">
                <a:latin typeface="Trebuchet MS" panose="020B0603020202020204" pitchFamily="34" charset="0"/>
              </a:rPr>
              <a:t>Décider</a:t>
            </a:r>
          </a:p>
        </p:txBody>
      </p:sp>
      <p:sp>
        <p:nvSpPr>
          <p:cNvPr id="86021" name="AutoShape 5">
            <a:extLst>
              <a:ext uri="{FF2B5EF4-FFF2-40B4-BE49-F238E27FC236}">
                <a16:creationId xmlns:a16="http://schemas.microsoft.com/office/drawing/2014/main" id="{BC47F390-37F7-468A-996E-E5B9E9E35703}"/>
              </a:ext>
            </a:extLst>
          </p:cNvPr>
          <p:cNvSpPr>
            <a:spLocks noChangeArrowheads="1"/>
          </p:cNvSpPr>
          <p:nvPr/>
        </p:nvSpPr>
        <p:spPr bwMode="auto">
          <a:xfrm>
            <a:off x="444500" y="1282700"/>
            <a:ext cx="2286000" cy="990600"/>
          </a:xfrm>
          <a:prstGeom prst="wedgeRoundRectCallout">
            <a:avLst>
              <a:gd name="adj1" fmla="val 89583"/>
              <a:gd name="adj2" fmla="val -7694"/>
              <a:gd name="adj3" fmla="val 16667"/>
            </a:avLst>
          </a:prstGeom>
          <a:solidFill>
            <a:srgbClr val="FFFF66"/>
          </a:solidFill>
          <a:ln w="12700">
            <a:solidFill>
              <a:schemeClr val="tx1"/>
            </a:solidFill>
            <a:miter lim="800000"/>
            <a:headEnd type="none" w="sm" len="sm"/>
            <a:tailEnd type="none" w="sm" len="sm"/>
          </a:ln>
        </p:spPr>
        <p:txBody>
          <a:bodyPr wrap="none" lIns="54000" tIns="10800" rIns="54000" bIns="108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fr-FR" altLang="fr-FR" sz="2400" b="1">
                <a:solidFill>
                  <a:srgbClr val="4545BB"/>
                </a:solidFill>
                <a:latin typeface="Trebuchet MS" panose="020B0603020202020204" pitchFamily="34" charset="0"/>
              </a:rPr>
              <a:t>Les </a:t>
            </a:r>
          </a:p>
          <a:p>
            <a:pPr algn="ctr">
              <a:spcBef>
                <a:spcPct val="0"/>
              </a:spcBef>
              <a:buFontTx/>
              <a:buNone/>
            </a:pPr>
            <a:r>
              <a:rPr lang="fr-FR" altLang="fr-FR" sz="2400" b="1">
                <a:solidFill>
                  <a:srgbClr val="4545BB"/>
                </a:solidFill>
                <a:latin typeface="Trebuchet MS" panose="020B0603020202020204" pitchFamily="34" charset="0"/>
              </a:rPr>
              <a:t>responsables</a:t>
            </a:r>
          </a:p>
        </p:txBody>
      </p:sp>
      <p:sp>
        <p:nvSpPr>
          <p:cNvPr id="86022" name="AutoShape 6">
            <a:extLst>
              <a:ext uri="{FF2B5EF4-FFF2-40B4-BE49-F238E27FC236}">
                <a16:creationId xmlns:a16="http://schemas.microsoft.com/office/drawing/2014/main" id="{19EBF3D6-850B-4C28-A9BE-7193D50278EF}"/>
              </a:ext>
            </a:extLst>
          </p:cNvPr>
          <p:cNvSpPr>
            <a:spLocks noChangeArrowheads="1"/>
          </p:cNvSpPr>
          <p:nvPr/>
        </p:nvSpPr>
        <p:spPr bwMode="auto">
          <a:xfrm>
            <a:off x="6692900" y="1168400"/>
            <a:ext cx="2286000" cy="1219200"/>
          </a:xfrm>
          <a:prstGeom prst="wedgeRoundRectCallout">
            <a:avLst>
              <a:gd name="adj1" fmla="val 4583"/>
              <a:gd name="adj2" fmla="val 95574"/>
              <a:gd name="adj3" fmla="val 16667"/>
            </a:avLst>
          </a:prstGeom>
          <a:solidFill>
            <a:srgbClr val="FFFF66"/>
          </a:solidFill>
          <a:ln w="12700">
            <a:solidFill>
              <a:schemeClr val="tx1"/>
            </a:solidFill>
            <a:miter lim="800000"/>
            <a:headEnd type="none" w="sm" len="sm"/>
            <a:tailEnd type="none" w="sm" len="sm"/>
          </a:ln>
        </p:spPr>
        <p:txBody>
          <a:bodyPr wrap="none" lIns="54000" tIns="10800" rIns="54000" bIns="108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fr-FR" altLang="fr-FR" sz="2400" b="1">
                <a:solidFill>
                  <a:srgbClr val="4545BB"/>
                </a:solidFill>
                <a:latin typeface="Trebuchet MS" panose="020B0603020202020204" pitchFamily="34" charset="0"/>
              </a:rPr>
              <a:t>Le </a:t>
            </a:r>
          </a:p>
          <a:p>
            <a:pPr algn="ctr">
              <a:spcBef>
                <a:spcPct val="0"/>
              </a:spcBef>
              <a:buFontTx/>
              <a:buNone/>
            </a:pPr>
            <a:r>
              <a:rPr lang="fr-FR" altLang="fr-FR" sz="2400" b="1">
                <a:solidFill>
                  <a:srgbClr val="4545BB"/>
                </a:solidFill>
                <a:latin typeface="Trebuchet MS" panose="020B0603020202020204" pitchFamily="34" charset="0"/>
              </a:rPr>
              <a:t>gestionnaire,</a:t>
            </a:r>
          </a:p>
          <a:p>
            <a:pPr algn="ctr">
              <a:spcBef>
                <a:spcPct val="0"/>
              </a:spcBef>
              <a:buFontTx/>
              <a:buNone/>
            </a:pPr>
            <a:r>
              <a:rPr lang="fr-FR" altLang="fr-FR" sz="2400" b="1">
                <a:solidFill>
                  <a:srgbClr val="4545BB"/>
                </a:solidFill>
                <a:latin typeface="Trebuchet MS" panose="020B0603020202020204" pitchFamily="34" charset="0"/>
              </a:rPr>
              <a:t>les opérateurs</a:t>
            </a:r>
          </a:p>
        </p:txBody>
      </p:sp>
      <p:sp>
        <p:nvSpPr>
          <p:cNvPr id="86023" name="AutoShape 7">
            <a:extLst>
              <a:ext uri="{FF2B5EF4-FFF2-40B4-BE49-F238E27FC236}">
                <a16:creationId xmlns:a16="http://schemas.microsoft.com/office/drawing/2014/main" id="{C25AF9AA-9E70-4835-B485-9AF23D7E4C98}"/>
              </a:ext>
            </a:extLst>
          </p:cNvPr>
          <p:cNvSpPr>
            <a:spLocks noChangeArrowheads="1"/>
          </p:cNvSpPr>
          <p:nvPr/>
        </p:nvSpPr>
        <p:spPr bwMode="auto">
          <a:xfrm>
            <a:off x="6553200" y="4114800"/>
            <a:ext cx="2286000" cy="990600"/>
          </a:xfrm>
          <a:prstGeom prst="wedgeRoundRectCallout">
            <a:avLst>
              <a:gd name="adj1" fmla="val -87083"/>
              <a:gd name="adj2" fmla="val 25319"/>
              <a:gd name="adj3" fmla="val 16667"/>
            </a:avLst>
          </a:prstGeom>
          <a:solidFill>
            <a:srgbClr val="FFFF66"/>
          </a:solidFill>
          <a:ln w="12700">
            <a:solidFill>
              <a:schemeClr val="tx1"/>
            </a:solidFill>
            <a:miter lim="800000"/>
            <a:headEnd type="none" w="sm" len="sm"/>
            <a:tailEnd type="none" w="sm" len="sm"/>
          </a:ln>
        </p:spPr>
        <p:txBody>
          <a:bodyPr wrap="none" lIns="54000" tIns="10800" rIns="54000" bIns="108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fr-FR" altLang="fr-FR" sz="2400" b="1">
                <a:solidFill>
                  <a:srgbClr val="4545BB"/>
                </a:solidFill>
                <a:latin typeface="Trebuchet MS" panose="020B0603020202020204" pitchFamily="34" charset="0"/>
              </a:rPr>
              <a:t>Le </a:t>
            </a:r>
          </a:p>
          <a:p>
            <a:pPr algn="ctr">
              <a:spcBef>
                <a:spcPct val="0"/>
              </a:spcBef>
              <a:buFontTx/>
              <a:buNone/>
            </a:pPr>
            <a:r>
              <a:rPr lang="fr-FR" altLang="fr-FR" sz="2400" b="1">
                <a:solidFill>
                  <a:srgbClr val="4545BB"/>
                </a:solidFill>
                <a:latin typeface="Trebuchet MS" panose="020B0603020202020204" pitchFamily="34" charset="0"/>
              </a:rPr>
              <a:t>chercheur</a:t>
            </a:r>
          </a:p>
        </p:txBody>
      </p:sp>
      <p:sp>
        <p:nvSpPr>
          <p:cNvPr id="86024" name="AutoShape 8">
            <a:extLst>
              <a:ext uri="{FF2B5EF4-FFF2-40B4-BE49-F238E27FC236}">
                <a16:creationId xmlns:a16="http://schemas.microsoft.com/office/drawing/2014/main" id="{DB533BF9-24C5-4676-A3A5-24E074647910}"/>
              </a:ext>
            </a:extLst>
          </p:cNvPr>
          <p:cNvSpPr>
            <a:spLocks noChangeArrowheads="1"/>
          </p:cNvSpPr>
          <p:nvPr/>
        </p:nvSpPr>
        <p:spPr bwMode="auto">
          <a:xfrm>
            <a:off x="3124200" y="1828800"/>
            <a:ext cx="2895600" cy="2590800"/>
          </a:xfrm>
          <a:custGeom>
            <a:avLst/>
            <a:gdLst>
              <a:gd name="T0" fmla="*/ 2147483646 w 21600"/>
              <a:gd name="T1" fmla="*/ 2147483646 h 21600"/>
              <a:gd name="T2" fmla="*/ 2147483646 w 21600"/>
              <a:gd name="T3" fmla="*/ 2147483646 h 21600"/>
              <a:gd name="T4" fmla="*/ 0 w 21600"/>
              <a:gd name="T5" fmla="*/ 2147483646 h 21600"/>
              <a:gd name="T6" fmla="*/ 2147483646 w 21600"/>
              <a:gd name="T7" fmla="*/ 0 h 21600"/>
              <a:gd name="T8" fmla="*/ 0 60000 65536"/>
              <a:gd name="T9" fmla="*/ 5898240 60000 65536"/>
              <a:gd name="T10" fmla="*/ 11796480 60000 65536"/>
              <a:gd name="T11" fmla="*/ 17694720 60000 65536"/>
              <a:gd name="T12" fmla="*/ 5400 w 21600"/>
              <a:gd name="T13" fmla="*/ 5400 h 21600"/>
              <a:gd name="T14" fmla="*/ 16200 w 21600"/>
              <a:gd name="T15" fmla="*/ 16200 h 21600"/>
            </a:gdLst>
            <a:ahLst/>
            <a:cxnLst>
              <a:cxn ang="T8">
                <a:pos x="T0" y="T1"/>
              </a:cxn>
              <a:cxn ang="T9">
                <a:pos x="T2" y="T3"/>
              </a:cxn>
              <a:cxn ang="T10">
                <a:pos x="T4" y="T5"/>
              </a:cxn>
              <a:cxn ang="T11">
                <a:pos x="T6" y="T7"/>
              </a:cxn>
            </a:cxnLst>
            <a:rect l="T12" t="T13" r="T14" b="T15"/>
            <a:pathLst>
              <a:path w="21600" h="21600">
                <a:moveTo>
                  <a:pt x="5400" y="5400"/>
                </a:moveTo>
                <a:lnTo>
                  <a:pt x="9450" y="5400"/>
                </a:lnTo>
                <a:lnTo>
                  <a:pt x="9450" y="2700"/>
                </a:lnTo>
                <a:lnTo>
                  <a:pt x="8100" y="2700"/>
                </a:lnTo>
                <a:lnTo>
                  <a:pt x="10800" y="0"/>
                </a:lnTo>
                <a:lnTo>
                  <a:pt x="13500" y="2700"/>
                </a:lnTo>
                <a:lnTo>
                  <a:pt x="12150" y="2700"/>
                </a:lnTo>
                <a:lnTo>
                  <a:pt x="12150" y="5400"/>
                </a:lnTo>
                <a:lnTo>
                  <a:pt x="16200" y="5400"/>
                </a:lnTo>
                <a:lnTo>
                  <a:pt x="16200" y="9450"/>
                </a:lnTo>
                <a:lnTo>
                  <a:pt x="18900" y="9450"/>
                </a:lnTo>
                <a:lnTo>
                  <a:pt x="18900" y="8100"/>
                </a:lnTo>
                <a:lnTo>
                  <a:pt x="21600" y="10800"/>
                </a:lnTo>
                <a:lnTo>
                  <a:pt x="18900" y="13500"/>
                </a:lnTo>
                <a:lnTo>
                  <a:pt x="18900" y="12150"/>
                </a:lnTo>
                <a:lnTo>
                  <a:pt x="16200" y="12150"/>
                </a:lnTo>
                <a:lnTo>
                  <a:pt x="16200" y="16200"/>
                </a:lnTo>
                <a:lnTo>
                  <a:pt x="12150" y="16200"/>
                </a:lnTo>
                <a:lnTo>
                  <a:pt x="12150" y="18900"/>
                </a:lnTo>
                <a:lnTo>
                  <a:pt x="13500" y="18900"/>
                </a:lnTo>
                <a:lnTo>
                  <a:pt x="10800" y="21600"/>
                </a:lnTo>
                <a:lnTo>
                  <a:pt x="8100" y="18900"/>
                </a:lnTo>
                <a:lnTo>
                  <a:pt x="9450" y="18900"/>
                </a:lnTo>
                <a:lnTo>
                  <a:pt x="9450" y="16200"/>
                </a:lnTo>
                <a:lnTo>
                  <a:pt x="5400" y="16200"/>
                </a:lnTo>
                <a:lnTo>
                  <a:pt x="5400" y="12150"/>
                </a:lnTo>
                <a:lnTo>
                  <a:pt x="2700" y="12150"/>
                </a:lnTo>
                <a:lnTo>
                  <a:pt x="2700" y="13500"/>
                </a:lnTo>
                <a:lnTo>
                  <a:pt x="0" y="10800"/>
                </a:lnTo>
                <a:lnTo>
                  <a:pt x="2700" y="8100"/>
                </a:lnTo>
                <a:lnTo>
                  <a:pt x="2700" y="9450"/>
                </a:lnTo>
                <a:lnTo>
                  <a:pt x="5400" y="9450"/>
                </a:lnTo>
                <a:lnTo>
                  <a:pt x="5400" y="5400"/>
                </a:lnTo>
                <a:close/>
              </a:path>
            </a:pathLst>
          </a:custGeom>
          <a:solidFill>
            <a:srgbClr val="008000"/>
          </a:solidFill>
          <a:ln w="12700">
            <a:solidFill>
              <a:schemeClr val="tx1"/>
            </a:solidFill>
            <a:miter lim="800000"/>
            <a:headEnd type="none" w="sm" len="sm"/>
            <a:tailEnd type="none" w="sm" len="sm"/>
          </a:ln>
        </p:spPr>
        <p:txBody>
          <a:bodyPr wrap="none" anchor="ctr"/>
          <a:lstStyle/>
          <a:p>
            <a:endParaRPr lang="fr-CI"/>
          </a:p>
        </p:txBody>
      </p:sp>
      <p:sp>
        <p:nvSpPr>
          <p:cNvPr id="86025" name="Text Box 9">
            <a:extLst>
              <a:ext uri="{FF2B5EF4-FFF2-40B4-BE49-F238E27FC236}">
                <a16:creationId xmlns:a16="http://schemas.microsoft.com/office/drawing/2014/main" id="{A8BD7DF9-E2A9-4AEA-893B-022884016A79}"/>
              </a:ext>
            </a:extLst>
          </p:cNvPr>
          <p:cNvSpPr txBox="1">
            <a:spLocks noChangeArrowheads="1"/>
          </p:cNvSpPr>
          <p:nvPr/>
        </p:nvSpPr>
        <p:spPr bwMode="auto">
          <a:xfrm>
            <a:off x="0" y="2654300"/>
            <a:ext cx="31242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fr-FR" altLang="fr-FR" sz="2800">
                <a:latin typeface="Trebuchet MS" panose="020B0603020202020204" pitchFamily="34" charset="0"/>
              </a:rPr>
              <a:t>Connaître, être informé</a:t>
            </a:r>
          </a:p>
        </p:txBody>
      </p:sp>
      <p:sp>
        <p:nvSpPr>
          <p:cNvPr id="86026" name="AutoShape 10">
            <a:extLst>
              <a:ext uri="{FF2B5EF4-FFF2-40B4-BE49-F238E27FC236}">
                <a16:creationId xmlns:a16="http://schemas.microsoft.com/office/drawing/2014/main" id="{D1ECCE69-E683-4179-B20F-EB469A5F3C9E}"/>
              </a:ext>
            </a:extLst>
          </p:cNvPr>
          <p:cNvSpPr>
            <a:spLocks noChangeArrowheads="1"/>
          </p:cNvSpPr>
          <p:nvPr/>
        </p:nvSpPr>
        <p:spPr bwMode="auto">
          <a:xfrm>
            <a:off x="165100" y="4102100"/>
            <a:ext cx="2743200" cy="1143000"/>
          </a:xfrm>
          <a:prstGeom prst="wedgeRoundRectCallout">
            <a:avLst>
              <a:gd name="adj1" fmla="val -3125"/>
              <a:gd name="adj2" fmla="val -88056"/>
              <a:gd name="adj3" fmla="val 16667"/>
            </a:avLst>
          </a:prstGeom>
          <a:solidFill>
            <a:srgbClr val="FFFF66"/>
          </a:solidFill>
          <a:ln w="12700">
            <a:solidFill>
              <a:schemeClr val="tx1"/>
            </a:solidFill>
            <a:miter lim="800000"/>
            <a:headEnd type="none" w="sm" len="sm"/>
            <a:tailEnd type="none" w="sm" len="sm"/>
          </a:ln>
        </p:spPr>
        <p:txBody>
          <a:bodyPr wrap="none" lIns="54000" tIns="10800" rIns="54000" bIns="108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fr-FR" altLang="fr-FR" sz="2400" b="1">
                <a:solidFill>
                  <a:srgbClr val="4545BB"/>
                </a:solidFill>
                <a:latin typeface="Trebuchet MS" panose="020B0603020202020204" pitchFamily="34" charset="0"/>
              </a:rPr>
              <a:t>Le public, </a:t>
            </a:r>
          </a:p>
          <a:p>
            <a:pPr algn="ctr">
              <a:spcBef>
                <a:spcPct val="0"/>
              </a:spcBef>
              <a:buFontTx/>
              <a:buNone/>
            </a:pPr>
            <a:r>
              <a:rPr lang="fr-FR" altLang="fr-FR" sz="2400" b="1">
                <a:solidFill>
                  <a:srgbClr val="4545BB"/>
                </a:solidFill>
                <a:latin typeface="Trebuchet MS" panose="020B0603020202020204" pitchFamily="34" charset="0"/>
              </a:rPr>
              <a:t>les bénéficiaires,</a:t>
            </a:r>
          </a:p>
          <a:p>
            <a:pPr algn="ctr">
              <a:spcBef>
                <a:spcPct val="0"/>
              </a:spcBef>
              <a:buFontTx/>
              <a:buNone/>
            </a:pPr>
            <a:r>
              <a:rPr lang="fr-FR" altLang="fr-FR" sz="2400" b="1">
                <a:solidFill>
                  <a:srgbClr val="4545BB"/>
                </a:solidFill>
                <a:latin typeface="Trebuchet MS" panose="020B0603020202020204" pitchFamily="34" charset="0"/>
              </a:rPr>
              <a:t>les contributeurs</a:t>
            </a:r>
          </a:p>
        </p:txBody>
      </p:sp>
      <p:sp>
        <p:nvSpPr>
          <p:cNvPr id="86027" name="Oval 11">
            <a:extLst>
              <a:ext uri="{FF2B5EF4-FFF2-40B4-BE49-F238E27FC236}">
                <a16:creationId xmlns:a16="http://schemas.microsoft.com/office/drawing/2014/main" id="{4460FF5D-21D5-422F-94D9-FE9A471B3D89}"/>
              </a:ext>
            </a:extLst>
          </p:cNvPr>
          <p:cNvSpPr>
            <a:spLocks noChangeArrowheads="1"/>
          </p:cNvSpPr>
          <p:nvPr/>
        </p:nvSpPr>
        <p:spPr bwMode="auto">
          <a:xfrm>
            <a:off x="3810000" y="2438400"/>
            <a:ext cx="1524000" cy="1371600"/>
          </a:xfrm>
          <a:prstGeom prst="ellipse">
            <a:avLst/>
          </a:prstGeom>
          <a:solidFill>
            <a:srgbClr val="FFFFFF"/>
          </a:solidFill>
          <a:ln w="12700">
            <a:solidFill>
              <a:schemeClr val="tx1"/>
            </a:solidFill>
            <a:round/>
            <a:headEnd type="none" w="sm" len="sm"/>
            <a:tailEnd type="none" w="sm" len="sm"/>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fr-FR" altLang="fr-FR" sz="2000" b="1">
                <a:latin typeface="Trebuchet MS" panose="020B0603020202020204" pitchFamily="34" charset="0"/>
              </a:rPr>
              <a:t>4</a:t>
            </a:r>
          </a:p>
          <a:p>
            <a:pPr algn="ctr">
              <a:spcBef>
                <a:spcPct val="0"/>
              </a:spcBef>
              <a:buFontTx/>
              <a:buNone/>
            </a:pPr>
            <a:r>
              <a:rPr lang="fr-FR" altLang="fr-FR" sz="2000" b="1">
                <a:latin typeface="Trebuchet MS" panose="020B0603020202020204" pitchFamily="34" charset="0"/>
              </a:rPr>
              <a:t>grandes</a:t>
            </a:r>
          </a:p>
          <a:p>
            <a:pPr algn="ctr">
              <a:spcBef>
                <a:spcPct val="0"/>
              </a:spcBef>
              <a:buFontTx/>
              <a:buNone/>
            </a:pPr>
            <a:r>
              <a:rPr lang="fr-FR" altLang="fr-FR" sz="2000" b="1">
                <a:latin typeface="Trebuchet MS" panose="020B0603020202020204" pitchFamily="34" charset="0"/>
              </a:rPr>
              <a:t>finalités</a:t>
            </a:r>
          </a:p>
        </p:txBody>
      </p:sp>
      <p:sp>
        <p:nvSpPr>
          <p:cNvPr id="86028" name="Rectangle 12">
            <a:extLst>
              <a:ext uri="{FF2B5EF4-FFF2-40B4-BE49-F238E27FC236}">
                <a16:creationId xmlns:a16="http://schemas.microsoft.com/office/drawing/2014/main" id="{AA287A05-737A-4019-86F0-E07F7F96C560}"/>
              </a:ext>
            </a:extLst>
          </p:cNvPr>
          <p:cNvSpPr>
            <a:spLocks noGrp="1" noChangeArrowheads="1"/>
          </p:cNvSpPr>
          <p:nvPr>
            <p:ph type="title" idx="4294967295"/>
          </p:nvPr>
        </p:nvSpPr>
        <p:spPr>
          <a:xfrm>
            <a:off x="457200" y="274638"/>
            <a:ext cx="8229600" cy="746125"/>
          </a:xfrm>
        </p:spPr>
        <p:txBody>
          <a:bodyPr/>
          <a:lstStyle/>
          <a:p>
            <a:pPr eaLnBrk="1" hangingPunct="1"/>
            <a:r>
              <a:rPr lang="fr-FR" altLang="fr-FR"/>
              <a:t>Les finalités d'une évaluation</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8066" name="Object 2">
            <a:extLst>
              <a:ext uri="{FF2B5EF4-FFF2-40B4-BE49-F238E27FC236}">
                <a16:creationId xmlns:a16="http://schemas.microsoft.com/office/drawing/2014/main" id="{33444D3F-9F37-46CB-BE9C-5D6858288F81}"/>
              </a:ext>
            </a:extLst>
          </p:cNvPr>
          <p:cNvGraphicFramePr>
            <a:graphicFrameLocks noChangeAspect="1"/>
          </p:cNvGraphicFramePr>
          <p:nvPr/>
        </p:nvGraphicFramePr>
        <p:xfrm>
          <a:off x="1258888" y="404813"/>
          <a:ext cx="6226175" cy="5832475"/>
        </p:xfrm>
        <a:graphic>
          <a:graphicData uri="http://schemas.openxmlformats.org/presentationml/2006/ole">
            <mc:AlternateContent xmlns:mc="http://schemas.openxmlformats.org/markup-compatibility/2006">
              <mc:Choice xmlns:v="urn:schemas-microsoft-com:vml" Requires="v">
                <p:oleObj spid="_x0000_s88069" name="Document" r:id="rId4" imgW="6298070" imgH="6507947" progId="Word.Document.8">
                  <p:embed/>
                </p:oleObj>
              </mc:Choice>
              <mc:Fallback>
                <p:oleObj name="Document" r:id="rId4" imgW="6298070" imgH="6507947" progId="Word.Documen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58888" y="404813"/>
                        <a:ext cx="6226175" cy="583247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8067" name="Line 3">
            <a:extLst>
              <a:ext uri="{FF2B5EF4-FFF2-40B4-BE49-F238E27FC236}">
                <a16:creationId xmlns:a16="http://schemas.microsoft.com/office/drawing/2014/main" id="{774FA4D3-D94C-4172-B49E-9A627A10E9ED}"/>
              </a:ext>
            </a:extLst>
          </p:cNvPr>
          <p:cNvSpPr>
            <a:spLocks noChangeShapeType="1"/>
          </p:cNvSpPr>
          <p:nvPr/>
        </p:nvSpPr>
        <p:spPr bwMode="auto">
          <a:xfrm>
            <a:off x="7713663" y="193675"/>
            <a:ext cx="0" cy="6477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fr-CI"/>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221A4FF4-B9F7-4EF1-835C-A454033D8A0C}"/>
              </a:ext>
            </a:extLst>
          </p:cNvPr>
          <p:cNvSpPr>
            <a:spLocks noGrp="1" noChangeArrowheads="1"/>
          </p:cNvSpPr>
          <p:nvPr>
            <p:ph type="title" idx="4294967295"/>
          </p:nvPr>
        </p:nvSpPr>
        <p:spPr>
          <a:xfrm>
            <a:off x="584200" y="28575"/>
            <a:ext cx="7889875" cy="1190625"/>
          </a:xfrm>
        </p:spPr>
        <p:txBody>
          <a:bodyPr/>
          <a:lstStyle/>
          <a:p>
            <a:pPr eaLnBrk="1" hangingPunct="1"/>
            <a:r>
              <a:rPr lang="fr-FR" altLang="fr-FR" sz="3600"/>
              <a:t>Selon les "moments" de l'évaluation, les buts diffèrent</a:t>
            </a:r>
          </a:p>
        </p:txBody>
      </p:sp>
      <p:sp>
        <p:nvSpPr>
          <p:cNvPr id="90115" name="Text Box 3">
            <a:extLst>
              <a:ext uri="{FF2B5EF4-FFF2-40B4-BE49-F238E27FC236}">
                <a16:creationId xmlns:a16="http://schemas.microsoft.com/office/drawing/2014/main" id="{B4740D75-C788-43AC-AAD7-352D6F693817}"/>
              </a:ext>
            </a:extLst>
          </p:cNvPr>
          <p:cNvSpPr txBox="1">
            <a:spLocks noChangeArrowheads="1"/>
          </p:cNvSpPr>
          <p:nvPr/>
        </p:nvSpPr>
        <p:spPr bwMode="auto">
          <a:xfrm>
            <a:off x="11566525" y="5724525"/>
            <a:ext cx="184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spcBef>
                <a:spcPct val="20000"/>
              </a:spcBef>
              <a:buChar char="•"/>
              <a:defRPr sz="3200">
                <a:solidFill>
                  <a:schemeClr val="tx1"/>
                </a:solidFill>
                <a:latin typeface="Arial" panose="020B0604020202020204" pitchFamily="34" charset="0"/>
              </a:defRPr>
            </a:lvl1pPr>
            <a:lvl2pPr marL="742950" indent="-285750" defTabSz="762000">
              <a:spcBef>
                <a:spcPct val="20000"/>
              </a:spcBef>
              <a:buChar char="–"/>
              <a:defRPr sz="2800">
                <a:solidFill>
                  <a:schemeClr val="tx1"/>
                </a:solidFill>
                <a:latin typeface="Arial" panose="020B0604020202020204" pitchFamily="34" charset="0"/>
              </a:defRPr>
            </a:lvl2pPr>
            <a:lvl3pPr marL="1143000" indent="-228600" defTabSz="762000">
              <a:spcBef>
                <a:spcPct val="20000"/>
              </a:spcBef>
              <a:buChar char="•"/>
              <a:defRPr sz="2400">
                <a:solidFill>
                  <a:schemeClr val="tx1"/>
                </a:solidFill>
                <a:latin typeface="Arial" panose="020B0604020202020204" pitchFamily="34" charset="0"/>
              </a:defRPr>
            </a:lvl3pPr>
            <a:lvl4pPr marL="1600200" indent="-228600" defTabSz="762000">
              <a:spcBef>
                <a:spcPct val="20000"/>
              </a:spcBef>
              <a:buChar char="–"/>
              <a:defRPr sz="2000">
                <a:solidFill>
                  <a:schemeClr val="tx1"/>
                </a:solidFill>
                <a:latin typeface="Arial" panose="020B0604020202020204" pitchFamily="34" charset="0"/>
              </a:defRPr>
            </a:lvl4pPr>
            <a:lvl5pPr marL="2057400" indent="-228600" defTabSz="762000">
              <a:spcBef>
                <a:spcPct val="20000"/>
              </a:spcBef>
              <a:buChar char="»"/>
              <a:defRPr sz="2000">
                <a:solidFill>
                  <a:schemeClr val="tx1"/>
                </a:solidFill>
                <a:latin typeface="Arial" panose="020B0604020202020204" pitchFamily="34" charset="0"/>
              </a:defRPr>
            </a:lvl5pPr>
            <a:lvl6pPr marL="2514600" indent="-228600" defTabSz="7620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7620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7620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7620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en-CA" altLang="fr-FR" sz="2000">
              <a:latin typeface="Trebuchet MS" panose="020B0603020202020204" pitchFamily="34" charset="0"/>
            </a:endParaRPr>
          </a:p>
        </p:txBody>
      </p:sp>
      <p:sp>
        <p:nvSpPr>
          <p:cNvPr id="90116" name="Text Box 4">
            <a:extLst>
              <a:ext uri="{FF2B5EF4-FFF2-40B4-BE49-F238E27FC236}">
                <a16:creationId xmlns:a16="http://schemas.microsoft.com/office/drawing/2014/main" id="{49EDEDB0-F999-44CD-A2CF-FBC71626A21D}"/>
              </a:ext>
            </a:extLst>
          </p:cNvPr>
          <p:cNvSpPr txBox="1">
            <a:spLocks noChangeArrowheads="1"/>
          </p:cNvSpPr>
          <p:nvPr/>
        </p:nvSpPr>
        <p:spPr bwMode="auto">
          <a:xfrm>
            <a:off x="990600" y="2332038"/>
            <a:ext cx="10001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spcBef>
                <a:spcPct val="20000"/>
              </a:spcBef>
              <a:buChar char="•"/>
              <a:defRPr sz="3200">
                <a:solidFill>
                  <a:schemeClr val="tx1"/>
                </a:solidFill>
                <a:latin typeface="Arial" panose="020B0604020202020204" pitchFamily="34" charset="0"/>
              </a:defRPr>
            </a:lvl1pPr>
            <a:lvl2pPr marL="742950" indent="-285750" defTabSz="762000">
              <a:spcBef>
                <a:spcPct val="20000"/>
              </a:spcBef>
              <a:buChar char="–"/>
              <a:defRPr sz="2800">
                <a:solidFill>
                  <a:schemeClr val="tx1"/>
                </a:solidFill>
                <a:latin typeface="Arial" panose="020B0604020202020204" pitchFamily="34" charset="0"/>
              </a:defRPr>
            </a:lvl2pPr>
            <a:lvl3pPr marL="1143000" indent="-228600" defTabSz="762000">
              <a:spcBef>
                <a:spcPct val="20000"/>
              </a:spcBef>
              <a:buChar char="•"/>
              <a:defRPr sz="2400">
                <a:solidFill>
                  <a:schemeClr val="tx1"/>
                </a:solidFill>
                <a:latin typeface="Arial" panose="020B0604020202020204" pitchFamily="34" charset="0"/>
              </a:defRPr>
            </a:lvl3pPr>
            <a:lvl4pPr marL="1600200" indent="-228600" defTabSz="762000">
              <a:spcBef>
                <a:spcPct val="20000"/>
              </a:spcBef>
              <a:buChar char="–"/>
              <a:defRPr sz="2000">
                <a:solidFill>
                  <a:schemeClr val="tx1"/>
                </a:solidFill>
                <a:latin typeface="Arial" panose="020B0604020202020204" pitchFamily="34" charset="0"/>
              </a:defRPr>
            </a:lvl4pPr>
            <a:lvl5pPr marL="2057400" indent="-228600" defTabSz="762000">
              <a:spcBef>
                <a:spcPct val="20000"/>
              </a:spcBef>
              <a:buChar char="»"/>
              <a:defRPr sz="2000">
                <a:solidFill>
                  <a:schemeClr val="tx1"/>
                </a:solidFill>
                <a:latin typeface="Arial" panose="020B0604020202020204" pitchFamily="34" charset="0"/>
              </a:defRPr>
            </a:lvl5pPr>
            <a:lvl6pPr marL="2514600" indent="-228600" defTabSz="7620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7620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7620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7620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fr-CA" altLang="fr-FR" sz="2400" b="1">
                <a:latin typeface="Trebuchet MS" panose="020B0603020202020204" pitchFamily="34" charset="0"/>
              </a:rPr>
              <a:t>Avant</a:t>
            </a:r>
            <a:endParaRPr lang="en-US" altLang="fr-FR" sz="2000">
              <a:latin typeface="Trebuchet MS" panose="020B0603020202020204" pitchFamily="34" charset="0"/>
            </a:endParaRPr>
          </a:p>
        </p:txBody>
      </p:sp>
      <p:sp>
        <p:nvSpPr>
          <p:cNvPr id="90117" name="Text Box 5">
            <a:extLst>
              <a:ext uri="{FF2B5EF4-FFF2-40B4-BE49-F238E27FC236}">
                <a16:creationId xmlns:a16="http://schemas.microsoft.com/office/drawing/2014/main" id="{3146D3D1-C62F-4140-AE39-7BC0127F6165}"/>
              </a:ext>
            </a:extLst>
          </p:cNvPr>
          <p:cNvSpPr txBox="1">
            <a:spLocks noChangeArrowheads="1"/>
          </p:cNvSpPr>
          <p:nvPr/>
        </p:nvSpPr>
        <p:spPr bwMode="auto">
          <a:xfrm>
            <a:off x="2895600" y="2332038"/>
            <a:ext cx="13557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spcBef>
                <a:spcPct val="20000"/>
              </a:spcBef>
              <a:buChar char="•"/>
              <a:defRPr sz="3200">
                <a:solidFill>
                  <a:schemeClr val="tx1"/>
                </a:solidFill>
                <a:latin typeface="Arial" panose="020B0604020202020204" pitchFamily="34" charset="0"/>
              </a:defRPr>
            </a:lvl1pPr>
            <a:lvl2pPr marL="742950" indent="-285750" defTabSz="762000">
              <a:spcBef>
                <a:spcPct val="20000"/>
              </a:spcBef>
              <a:buChar char="–"/>
              <a:defRPr sz="2800">
                <a:solidFill>
                  <a:schemeClr val="tx1"/>
                </a:solidFill>
                <a:latin typeface="Arial" panose="020B0604020202020204" pitchFamily="34" charset="0"/>
              </a:defRPr>
            </a:lvl2pPr>
            <a:lvl3pPr marL="1143000" indent="-228600" defTabSz="762000">
              <a:spcBef>
                <a:spcPct val="20000"/>
              </a:spcBef>
              <a:buChar char="•"/>
              <a:defRPr sz="2400">
                <a:solidFill>
                  <a:schemeClr val="tx1"/>
                </a:solidFill>
                <a:latin typeface="Arial" panose="020B0604020202020204" pitchFamily="34" charset="0"/>
              </a:defRPr>
            </a:lvl3pPr>
            <a:lvl4pPr marL="1600200" indent="-228600" defTabSz="762000">
              <a:spcBef>
                <a:spcPct val="20000"/>
              </a:spcBef>
              <a:buChar char="–"/>
              <a:defRPr sz="2000">
                <a:solidFill>
                  <a:schemeClr val="tx1"/>
                </a:solidFill>
                <a:latin typeface="Arial" panose="020B0604020202020204" pitchFamily="34" charset="0"/>
              </a:defRPr>
            </a:lvl4pPr>
            <a:lvl5pPr marL="2057400" indent="-228600" defTabSz="762000">
              <a:spcBef>
                <a:spcPct val="20000"/>
              </a:spcBef>
              <a:buChar char="»"/>
              <a:defRPr sz="2000">
                <a:solidFill>
                  <a:schemeClr val="tx1"/>
                </a:solidFill>
                <a:latin typeface="Arial" panose="020B0604020202020204" pitchFamily="34" charset="0"/>
              </a:defRPr>
            </a:lvl5pPr>
            <a:lvl6pPr marL="2514600" indent="-228600" defTabSz="7620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7620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7620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7620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fr-CA" altLang="fr-FR" sz="2400" b="1">
                <a:latin typeface="Trebuchet MS" panose="020B0603020202020204" pitchFamily="34" charset="0"/>
              </a:rPr>
              <a:t>Pendant</a:t>
            </a:r>
            <a:endParaRPr lang="en-US" altLang="fr-FR" sz="2400" b="1">
              <a:latin typeface="Trebuchet MS" panose="020B0603020202020204" pitchFamily="34" charset="0"/>
            </a:endParaRPr>
          </a:p>
        </p:txBody>
      </p:sp>
      <p:sp>
        <p:nvSpPr>
          <p:cNvPr id="90118" name="Text Box 6">
            <a:extLst>
              <a:ext uri="{FF2B5EF4-FFF2-40B4-BE49-F238E27FC236}">
                <a16:creationId xmlns:a16="http://schemas.microsoft.com/office/drawing/2014/main" id="{337DFD34-2772-4428-B350-9A531332A30B}"/>
              </a:ext>
            </a:extLst>
          </p:cNvPr>
          <p:cNvSpPr txBox="1">
            <a:spLocks noChangeArrowheads="1"/>
          </p:cNvSpPr>
          <p:nvPr/>
        </p:nvSpPr>
        <p:spPr bwMode="auto">
          <a:xfrm>
            <a:off x="5029200" y="2332038"/>
            <a:ext cx="1371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defTabSz="762000">
              <a:spcBef>
                <a:spcPct val="20000"/>
              </a:spcBef>
              <a:buChar char="•"/>
              <a:defRPr sz="3200">
                <a:solidFill>
                  <a:schemeClr val="tx1"/>
                </a:solidFill>
                <a:latin typeface="Arial" panose="020B0604020202020204" pitchFamily="34" charset="0"/>
              </a:defRPr>
            </a:lvl1pPr>
            <a:lvl2pPr marL="742950" indent="-285750" defTabSz="762000">
              <a:spcBef>
                <a:spcPct val="20000"/>
              </a:spcBef>
              <a:buChar char="–"/>
              <a:defRPr sz="2800">
                <a:solidFill>
                  <a:schemeClr val="tx1"/>
                </a:solidFill>
                <a:latin typeface="Arial" panose="020B0604020202020204" pitchFamily="34" charset="0"/>
              </a:defRPr>
            </a:lvl2pPr>
            <a:lvl3pPr marL="1143000" indent="-228600" defTabSz="762000">
              <a:spcBef>
                <a:spcPct val="20000"/>
              </a:spcBef>
              <a:buChar char="•"/>
              <a:defRPr sz="2400">
                <a:solidFill>
                  <a:schemeClr val="tx1"/>
                </a:solidFill>
                <a:latin typeface="Arial" panose="020B0604020202020204" pitchFamily="34" charset="0"/>
              </a:defRPr>
            </a:lvl3pPr>
            <a:lvl4pPr marL="1600200" indent="-228600" defTabSz="762000">
              <a:spcBef>
                <a:spcPct val="20000"/>
              </a:spcBef>
              <a:buChar char="–"/>
              <a:defRPr sz="2000">
                <a:solidFill>
                  <a:schemeClr val="tx1"/>
                </a:solidFill>
                <a:latin typeface="Arial" panose="020B0604020202020204" pitchFamily="34" charset="0"/>
              </a:defRPr>
            </a:lvl4pPr>
            <a:lvl5pPr marL="2057400" indent="-228600" defTabSz="762000">
              <a:spcBef>
                <a:spcPct val="20000"/>
              </a:spcBef>
              <a:buChar char="»"/>
              <a:defRPr sz="2000">
                <a:solidFill>
                  <a:schemeClr val="tx1"/>
                </a:solidFill>
                <a:latin typeface="Arial" panose="020B0604020202020204" pitchFamily="34" charset="0"/>
              </a:defRPr>
            </a:lvl5pPr>
            <a:lvl6pPr marL="2514600" indent="-228600" defTabSz="7620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7620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7620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7620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fr-CA" altLang="fr-FR" sz="2400" b="1">
                <a:latin typeface="Trebuchet MS" panose="020B0603020202020204" pitchFamily="34" charset="0"/>
              </a:rPr>
              <a:t>À la fin</a:t>
            </a:r>
            <a:endParaRPr lang="en-US" altLang="fr-FR" sz="2400" b="1">
              <a:latin typeface="Trebuchet MS" panose="020B0603020202020204" pitchFamily="34" charset="0"/>
            </a:endParaRPr>
          </a:p>
        </p:txBody>
      </p:sp>
      <p:sp>
        <p:nvSpPr>
          <p:cNvPr id="90119" name="Text Box 7">
            <a:extLst>
              <a:ext uri="{FF2B5EF4-FFF2-40B4-BE49-F238E27FC236}">
                <a16:creationId xmlns:a16="http://schemas.microsoft.com/office/drawing/2014/main" id="{86C7D2A7-032C-4BCB-987E-9127EA40757A}"/>
              </a:ext>
            </a:extLst>
          </p:cNvPr>
          <p:cNvSpPr txBox="1">
            <a:spLocks noChangeArrowheads="1"/>
          </p:cNvSpPr>
          <p:nvPr/>
        </p:nvSpPr>
        <p:spPr bwMode="auto">
          <a:xfrm>
            <a:off x="7010400" y="2332038"/>
            <a:ext cx="1446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spcBef>
                <a:spcPct val="20000"/>
              </a:spcBef>
              <a:buChar char="•"/>
              <a:defRPr sz="3200">
                <a:solidFill>
                  <a:schemeClr val="tx1"/>
                </a:solidFill>
                <a:latin typeface="Arial" panose="020B0604020202020204" pitchFamily="34" charset="0"/>
              </a:defRPr>
            </a:lvl1pPr>
            <a:lvl2pPr marL="742950" indent="-285750" defTabSz="762000">
              <a:spcBef>
                <a:spcPct val="20000"/>
              </a:spcBef>
              <a:buChar char="–"/>
              <a:defRPr sz="2800">
                <a:solidFill>
                  <a:schemeClr val="tx1"/>
                </a:solidFill>
                <a:latin typeface="Arial" panose="020B0604020202020204" pitchFamily="34" charset="0"/>
              </a:defRPr>
            </a:lvl2pPr>
            <a:lvl3pPr marL="1143000" indent="-228600" defTabSz="762000">
              <a:spcBef>
                <a:spcPct val="20000"/>
              </a:spcBef>
              <a:buChar char="•"/>
              <a:defRPr sz="2400">
                <a:solidFill>
                  <a:schemeClr val="tx1"/>
                </a:solidFill>
                <a:latin typeface="Arial" panose="020B0604020202020204" pitchFamily="34" charset="0"/>
              </a:defRPr>
            </a:lvl3pPr>
            <a:lvl4pPr marL="1600200" indent="-228600" defTabSz="762000">
              <a:spcBef>
                <a:spcPct val="20000"/>
              </a:spcBef>
              <a:buChar char="–"/>
              <a:defRPr sz="2000">
                <a:solidFill>
                  <a:schemeClr val="tx1"/>
                </a:solidFill>
                <a:latin typeface="Arial" panose="020B0604020202020204" pitchFamily="34" charset="0"/>
              </a:defRPr>
            </a:lvl4pPr>
            <a:lvl5pPr marL="2057400" indent="-228600" defTabSz="762000">
              <a:spcBef>
                <a:spcPct val="20000"/>
              </a:spcBef>
              <a:buChar char="»"/>
              <a:defRPr sz="2000">
                <a:solidFill>
                  <a:schemeClr val="tx1"/>
                </a:solidFill>
                <a:latin typeface="Arial" panose="020B0604020202020204" pitchFamily="34" charset="0"/>
              </a:defRPr>
            </a:lvl5pPr>
            <a:lvl6pPr marL="2514600" indent="-228600" defTabSz="7620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7620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7620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7620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fr-CA" altLang="fr-FR" sz="2400" b="1">
                <a:latin typeface="Trebuchet MS" panose="020B0603020202020204" pitchFamily="34" charset="0"/>
              </a:rPr>
              <a:t>Plus tard</a:t>
            </a:r>
            <a:endParaRPr lang="en-US" altLang="fr-FR" sz="2400" b="1">
              <a:latin typeface="Trebuchet MS" panose="020B0603020202020204" pitchFamily="34" charset="0"/>
            </a:endParaRPr>
          </a:p>
        </p:txBody>
      </p:sp>
      <p:sp>
        <p:nvSpPr>
          <p:cNvPr id="90120" name="Text Box 8">
            <a:extLst>
              <a:ext uri="{FF2B5EF4-FFF2-40B4-BE49-F238E27FC236}">
                <a16:creationId xmlns:a16="http://schemas.microsoft.com/office/drawing/2014/main" id="{A0A9994C-2DBF-43CC-BAD3-826E18CDB70E}"/>
              </a:ext>
            </a:extLst>
          </p:cNvPr>
          <p:cNvSpPr txBox="1">
            <a:spLocks noChangeArrowheads="1"/>
          </p:cNvSpPr>
          <p:nvPr/>
        </p:nvSpPr>
        <p:spPr bwMode="auto">
          <a:xfrm>
            <a:off x="457200" y="4152900"/>
            <a:ext cx="1844675"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defTabSz="762000">
              <a:spcBef>
                <a:spcPct val="20000"/>
              </a:spcBef>
              <a:buChar char="•"/>
              <a:defRPr sz="3200">
                <a:solidFill>
                  <a:schemeClr val="tx1"/>
                </a:solidFill>
                <a:latin typeface="Arial" panose="020B0604020202020204" pitchFamily="34" charset="0"/>
              </a:defRPr>
            </a:lvl1pPr>
            <a:lvl2pPr marL="742950" indent="-285750" defTabSz="762000">
              <a:spcBef>
                <a:spcPct val="20000"/>
              </a:spcBef>
              <a:buChar char="–"/>
              <a:defRPr sz="2800">
                <a:solidFill>
                  <a:schemeClr val="tx1"/>
                </a:solidFill>
                <a:latin typeface="Arial" panose="020B0604020202020204" pitchFamily="34" charset="0"/>
              </a:defRPr>
            </a:lvl2pPr>
            <a:lvl3pPr marL="1143000" indent="-228600" defTabSz="762000">
              <a:spcBef>
                <a:spcPct val="20000"/>
              </a:spcBef>
              <a:buChar char="•"/>
              <a:defRPr sz="2400">
                <a:solidFill>
                  <a:schemeClr val="tx1"/>
                </a:solidFill>
                <a:latin typeface="Arial" panose="020B0604020202020204" pitchFamily="34" charset="0"/>
              </a:defRPr>
            </a:lvl3pPr>
            <a:lvl4pPr marL="1600200" indent="-228600" defTabSz="762000">
              <a:spcBef>
                <a:spcPct val="20000"/>
              </a:spcBef>
              <a:buChar char="–"/>
              <a:defRPr sz="2000">
                <a:solidFill>
                  <a:schemeClr val="tx1"/>
                </a:solidFill>
                <a:latin typeface="Arial" panose="020B0604020202020204" pitchFamily="34" charset="0"/>
              </a:defRPr>
            </a:lvl4pPr>
            <a:lvl5pPr marL="2057400" indent="-228600" defTabSz="762000">
              <a:spcBef>
                <a:spcPct val="20000"/>
              </a:spcBef>
              <a:buChar char="»"/>
              <a:defRPr sz="2000">
                <a:solidFill>
                  <a:schemeClr val="tx1"/>
                </a:solidFill>
                <a:latin typeface="Arial" panose="020B0604020202020204" pitchFamily="34" charset="0"/>
              </a:defRPr>
            </a:lvl5pPr>
            <a:lvl6pPr marL="2514600" indent="-228600" defTabSz="7620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7620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7620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7620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fr-CA" altLang="fr-FR" sz="2200" b="1">
                <a:latin typeface="Trebuchet MS" panose="020B0603020202020204" pitchFamily="34" charset="0"/>
              </a:rPr>
              <a:t>Vérifier la conception</a:t>
            </a:r>
            <a:endParaRPr lang="en-US" altLang="fr-FR" sz="2400" b="1">
              <a:latin typeface="Trebuchet MS" panose="020B0603020202020204" pitchFamily="34" charset="0"/>
            </a:endParaRPr>
          </a:p>
        </p:txBody>
      </p:sp>
      <p:sp>
        <p:nvSpPr>
          <p:cNvPr id="90121" name="Text Box 9">
            <a:extLst>
              <a:ext uri="{FF2B5EF4-FFF2-40B4-BE49-F238E27FC236}">
                <a16:creationId xmlns:a16="http://schemas.microsoft.com/office/drawing/2014/main" id="{66859508-15E9-4637-A1C9-218DDDCBC8DB}"/>
              </a:ext>
            </a:extLst>
          </p:cNvPr>
          <p:cNvSpPr txBox="1">
            <a:spLocks noChangeArrowheads="1"/>
          </p:cNvSpPr>
          <p:nvPr/>
        </p:nvSpPr>
        <p:spPr bwMode="auto">
          <a:xfrm>
            <a:off x="2808288" y="4152900"/>
            <a:ext cx="1682750" cy="109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spcBef>
                <a:spcPct val="20000"/>
              </a:spcBef>
              <a:buChar char="•"/>
              <a:defRPr sz="3200">
                <a:solidFill>
                  <a:schemeClr val="tx1"/>
                </a:solidFill>
                <a:latin typeface="Arial" panose="020B0604020202020204" pitchFamily="34" charset="0"/>
              </a:defRPr>
            </a:lvl1pPr>
            <a:lvl2pPr marL="742950" indent="-285750" defTabSz="762000">
              <a:spcBef>
                <a:spcPct val="20000"/>
              </a:spcBef>
              <a:buChar char="–"/>
              <a:defRPr sz="2800">
                <a:solidFill>
                  <a:schemeClr val="tx1"/>
                </a:solidFill>
                <a:latin typeface="Arial" panose="020B0604020202020204" pitchFamily="34" charset="0"/>
              </a:defRPr>
            </a:lvl2pPr>
            <a:lvl3pPr marL="1143000" indent="-228600" defTabSz="762000">
              <a:spcBef>
                <a:spcPct val="20000"/>
              </a:spcBef>
              <a:buChar char="•"/>
              <a:defRPr sz="2400">
                <a:solidFill>
                  <a:schemeClr val="tx1"/>
                </a:solidFill>
                <a:latin typeface="Arial" panose="020B0604020202020204" pitchFamily="34" charset="0"/>
              </a:defRPr>
            </a:lvl3pPr>
            <a:lvl4pPr marL="1600200" indent="-228600" defTabSz="762000">
              <a:spcBef>
                <a:spcPct val="20000"/>
              </a:spcBef>
              <a:buChar char="–"/>
              <a:defRPr sz="2000">
                <a:solidFill>
                  <a:schemeClr val="tx1"/>
                </a:solidFill>
                <a:latin typeface="Arial" panose="020B0604020202020204" pitchFamily="34" charset="0"/>
              </a:defRPr>
            </a:lvl4pPr>
            <a:lvl5pPr marL="2057400" indent="-228600" defTabSz="762000">
              <a:spcBef>
                <a:spcPct val="20000"/>
              </a:spcBef>
              <a:buChar char="»"/>
              <a:defRPr sz="2000">
                <a:solidFill>
                  <a:schemeClr val="tx1"/>
                </a:solidFill>
                <a:latin typeface="Arial" panose="020B0604020202020204" pitchFamily="34" charset="0"/>
              </a:defRPr>
            </a:lvl5pPr>
            <a:lvl6pPr marL="2514600" indent="-228600" defTabSz="7620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7620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7620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7620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fr-CA" altLang="fr-FR" sz="2200" b="1">
                <a:latin typeface="Trebuchet MS" panose="020B0603020202020204" pitchFamily="34" charset="0"/>
              </a:rPr>
              <a:t>Améliorer</a:t>
            </a:r>
          </a:p>
          <a:p>
            <a:pPr algn="ctr">
              <a:spcBef>
                <a:spcPct val="0"/>
              </a:spcBef>
              <a:buFontTx/>
              <a:buNone/>
            </a:pPr>
            <a:r>
              <a:rPr lang="fr-CA" altLang="fr-FR" sz="2200" b="1">
                <a:latin typeface="Trebuchet MS" panose="020B0603020202020204" pitchFamily="34" charset="0"/>
              </a:rPr>
              <a:t> la mise en </a:t>
            </a:r>
          </a:p>
          <a:p>
            <a:pPr algn="ctr">
              <a:spcBef>
                <a:spcPct val="0"/>
              </a:spcBef>
              <a:buFontTx/>
              <a:buNone/>
            </a:pPr>
            <a:r>
              <a:rPr lang="fr-CA" altLang="fr-FR" sz="2200" b="1">
                <a:latin typeface="Trebuchet MS" panose="020B0603020202020204" pitchFamily="34" charset="0"/>
              </a:rPr>
              <a:t>œuvre</a:t>
            </a:r>
            <a:endParaRPr lang="en-US" altLang="fr-FR" sz="2400" b="1">
              <a:latin typeface="Trebuchet MS" panose="020B0603020202020204" pitchFamily="34" charset="0"/>
            </a:endParaRPr>
          </a:p>
        </p:txBody>
      </p:sp>
      <p:sp>
        <p:nvSpPr>
          <p:cNvPr id="90122" name="Text Box 10">
            <a:extLst>
              <a:ext uri="{FF2B5EF4-FFF2-40B4-BE49-F238E27FC236}">
                <a16:creationId xmlns:a16="http://schemas.microsoft.com/office/drawing/2014/main" id="{FE783465-2E6C-4D3B-BFF2-8ACEB89AB049}"/>
              </a:ext>
            </a:extLst>
          </p:cNvPr>
          <p:cNvSpPr txBox="1">
            <a:spLocks noChangeArrowheads="1"/>
          </p:cNvSpPr>
          <p:nvPr/>
        </p:nvSpPr>
        <p:spPr bwMode="auto">
          <a:xfrm>
            <a:off x="4800600" y="4160838"/>
            <a:ext cx="1600200" cy="1096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defTabSz="762000">
              <a:spcBef>
                <a:spcPct val="20000"/>
              </a:spcBef>
              <a:buChar char="•"/>
              <a:defRPr sz="3200">
                <a:solidFill>
                  <a:schemeClr val="tx1"/>
                </a:solidFill>
                <a:latin typeface="Arial" panose="020B0604020202020204" pitchFamily="34" charset="0"/>
              </a:defRPr>
            </a:lvl1pPr>
            <a:lvl2pPr marL="742950" indent="-285750" defTabSz="762000">
              <a:spcBef>
                <a:spcPct val="20000"/>
              </a:spcBef>
              <a:buChar char="–"/>
              <a:defRPr sz="2800">
                <a:solidFill>
                  <a:schemeClr val="tx1"/>
                </a:solidFill>
                <a:latin typeface="Arial" panose="020B0604020202020204" pitchFamily="34" charset="0"/>
              </a:defRPr>
            </a:lvl2pPr>
            <a:lvl3pPr marL="1143000" indent="-228600" defTabSz="762000">
              <a:spcBef>
                <a:spcPct val="20000"/>
              </a:spcBef>
              <a:buChar char="•"/>
              <a:defRPr sz="2400">
                <a:solidFill>
                  <a:schemeClr val="tx1"/>
                </a:solidFill>
                <a:latin typeface="Arial" panose="020B0604020202020204" pitchFamily="34" charset="0"/>
              </a:defRPr>
            </a:lvl3pPr>
            <a:lvl4pPr marL="1600200" indent="-228600" defTabSz="762000">
              <a:spcBef>
                <a:spcPct val="20000"/>
              </a:spcBef>
              <a:buChar char="–"/>
              <a:defRPr sz="2000">
                <a:solidFill>
                  <a:schemeClr val="tx1"/>
                </a:solidFill>
                <a:latin typeface="Arial" panose="020B0604020202020204" pitchFamily="34" charset="0"/>
              </a:defRPr>
            </a:lvl4pPr>
            <a:lvl5pPr marL="2057400" indent="-228600" defTabSz="762000">
              <a:spcBef>
                <a:spcPct val="20000"/>
              </a:spcBef>
              <a:buChar char="»"/>
              <a:defRPr sz="2000">
                <a:solidFill>
                  <a:schemeClr val="tx1"/>
                </a:solidFill>
                <a:latin typeface="Arial" panose="020B0604020202020204" pitchFamily="34" charset="0"/>
              </a:defRPr>
            </a:lvl5pPr>
            <a:lvl6pPr marL="2514600" indent="-228600" defTabSz="7620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7620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7620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7620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fr-CA" altLang="fr-FR" sz="2200" b="1">
                <a:latin typeface="Trebuchet MS" panose="020B0603020202020204" pitchFamily="34" charset="0"/>
              </a:rPr>
              <a:t>Rendre des comptes</a:t>
            </a:r>
            <a:endParaRPr lang="en-US" altLang="fr-FR" sz="2400" b="1">
              <a:latin typeface="Trebuchet MS" panose="020B0603020202020204" pitchFamily="34" charset="0"/>
            </a:endParaRPr>
          </a:p>
        </p:txBody>
      </p:sp>
      <p:sp>
        <p:nvSpPr>
          <p:cNvPr id="90123" name="Text Box 11">
            <a:extLst>
              <a:ext uri="{FF2B5EF4-FFF2-40B4-BE49-F238E27FC236}">
                <a16:creationId xmlns:a16="http://schemas.microsoft.com/office/drawing/2014/main" id="{2A31DFCE-69AC-4F34-9AAB-7DFD3772FF94}"/>
              </a:ext>
            </a:extLst>
          </p:cNvPr>
          <p:cNvSpPr txBox="1">
            <a:spLocks noChangeArrowheads="1"/>
          </p:cNvSpPr>
          <p:nvPr/>
        </p:nvSpPr>
        <p:spPr bwMode="auto">
          <a:xfrm>
            <a:off x="6938963" y="4152900"/>
            <a:ext cx="16827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defTabSz="762000">
              <a:spcBef>
                <a:spcPct val="20000"/>
              </a:spcBef>
              <a:buChar char="•"/>
              <a:defRPr sz="3200">
                <a:solidFill>
                  <a:schemeClr val="tx1"/>
                </a:solidFill>
                <a:latin typeface="Arial" panose="020B0604020202020204" pitchFamily="34" charset="0"/>
              </a:defRPr>
            </a:lvl1pPr>
            <a:lvl2pPr marL="742950" indent="-285750" defTabSz="762000">
              <a:spcBef>
                <a:spcPct val="20000"/>
              </a:spcBef>
              <a:buChar char="–"/>
              <a:defRPr sz="2800">
                <a:solidFill>
                  <a:schemeClr val="tx1"/>
                </a:solidFill>
                <a:latin typeface="Arial" panose="020B0604020202020204" pitchFamily="34" charset="0"/>
              </a:defRPr>
            </a:lvl2pPr>
            <a:lvl3pPr marL="1143000" indent="-228600" defTabSz="762000">
              <a:spcBef>
                <a:spcPct val="20000"/>
              </a:spcBef>
              <a:buChar char="•"/>
              <a:defRPr sz="2400">
                <a:solidFill>
                  <a:schemeClr val="tx1"/>
                </a:solidFill>
                <a:latin typeface="Arial" panose="020B0604020202020204" pitchFamily="34" charset="0"/>
              </a:defRPr>
            </a:lvl3pPr>
            <a:lvl4pPr marL="1600200" indent="-228600" defTabSz="762000">
              <a:spcBef>
                <a:spcPct val="20000"/>
              </a:spcBef>
              <a:buChar char="–"/>
              <a:defRPr sz="2000">
                <a:solidFill>
                  <a:schemeClr val="tx1"/>
                </a:solidFill>
                <a:latin typeface="Arial" panose="020B0604020202020204" pitchFamily="34" charset="0"/>
              </a:defRPr>
            </a:lvl4pPr>
            <a:lvl5pPr marL="2057400" indent="-228600" defTabSz="762000">
              <a:spcBef>
                <a:spcPct val="20000"/>
              </a:spcBef>
              <a:buChar char="»"/>
              <a:defRPr sz="2000">
                <a:solidFill>
                  <a:schemeClr val="tx1"/>
                </a:solidFill>
                <a:latin typeface="Arial" panose="020B0604020202020204" pitchFamily="34" charset="0"/>
              </a:defRPr>
            </a:lvl5pPr>
            <a:lvl6pPr marL="2514600" indent="-228600" defTabSz="7620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7620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7620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7620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fr-CA" altLang="fr-FR" sz="2200" b="1">
                <a:latin typeface="Trebuchet MS" panose="020B0603020202020204" pitchFamily="34" charset="0"/>
              </a:rPr>
              <a:t>Déterminer</a:t>
            </a:r>
          </a:p>
          <a:p>
            <a:pPr algn="ctr">
              <a:spcBef>
                <a:spcPct val="0"/>
              </a:spcBef>
              <a:buFontTx/>
              <a:buNone/>
            </a:pPr>
            <a:r>
              <a:rPr lang="fr-CA" altLang="fr-FR" sz="2200" b="1">
                <a:latin typeface="Trebuchet MS" panose="020B0603020202020204" pitchFamily="34" charset="0"/>
              </a:rPr>
              <a:t>l’impact</a:t>
            </a:r>
            <a:endParaRPr lang="en-US" altLang="fr-FR" sz="2200" b="1">
              <a:latin typeface="Trebuchet MS" panose="020B0603020202020204" pitchFamily="34" charset="0"/>
            </a:endParaRPr>
          </a:p>
        </p:txBody>
      </p:sp>
      <p:sp>
        <p:nvSpPr>
          <p:cNvPr id="90124" name="AutoShape 12">
            <a:extLst>
              <a:ext uri="{FF2B5EF4-FFF2-40B4-BE49-F238E27FC236}">
                <a16:creationId xmlns:a16="http://schemas.microsoft.com/office/drawing/2014/main" id="{10325F75-D1E4-4EF4-B184-220A8FA8BF4B}"/>
              </a:ext>
            </a:extLst>
          </p:cNvPr>
          <p:cNvSpPr>
            <a:spLocks noChangeArrowheads="1"/>
          </p:cNvSpPr>
          <p:nvPr/>
        </p:nvSpPr>
        <p:spPr bwMode="auto">
          <a:xfrm rot="5400000">
            <a:off x="3168650" y="3467100"/>
            <a:ext cx="838200" cy="381000"/>
          </a:xfrm>
          <a:custGeom>
            <a:avLst/>
            <a:gdLst>
              <a:gd name="T0" fmla="*/ 2147483646 w 21600"/>
              <a:gd name="T1" fmla="*/ 0 h 21600"/>
              <a:gd name="T2" fmla="*/ 0 w 21600"/>
              <a:gd name="T3" fmla="*/ 2147483646 h 21600"/>
              <a:gd name="T4" fmla="*/ 2147483646 w 21600"/>
              <a:gd name="T5" fmla="*/ 2147483646 h 21600"/>
              <a:gd name="T6" fmla="*/ 2147483646 w 21600"/>
              <a:gd name="T7" fmla="*/ 2147483646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008000"/>
          </a:solidFill>
          <a:ln w="12700">
            <a:solidFill>
              <a:schemeClr val="tx1"/>
            </a:solidFill>
            <a:miter lim="800000"/>
            <a:headEnd type="none" w="sm" len="sm"/>
            <a:tailEnd type="none" w="sm" len="sm"/>
          </a:ln>
        </p:spPr>
        <p:txBody>
          <a:bodyPr wrap="none" anchor="ctr"/>
          <a:lstStyle/>
          <a:p>
            <a:endParaRPr lang="fr-CI"/>
          </a:p>
        </p:txBody>
      </p:sp>
      <p:sp>
        <p:nvSpPr>
          <p:cNvPr id="90125" name="AutoShape 13">
            <a:extLst>
              <a:ext uri="{FF2B5EF4-FFF2-40B4-BE49-F238E27FC236}">
                <a16:creationId xmlns:a16="http://schemas.microsoft.com/office/drawing/2014/main" id="{5B46F5CF-0AB8-4232-81FA-31B7D189AEE0}"/>
              </a:ext>
            </a:extLst>
          </p:cNvPr>
          <p:cNvSpPr>
            <a:spLocks noChangeArrowheads="1"/>
          </p:cNvSpPr>
          <p:nvPr/>
        </p:nvSpPr>
        <p:spPr bwMode="auto">
          <a:xfrm rot="5400000">
            <a:off x="5181600" y="3467100"/>
            <a:ext cx="838200" cy="381000"/>
          </a:xfrm>
          <a:custGeom>
            <a:avLst/>
            <a:gdLst>
              <a:gd name="T0" fmla="*/ 2147483646 w 21600"/>
              <a:gd name="T1" fmla="*/ 0 h 21600"/>
              <a:gd name="T2" fmla="*/ 0 w 21600"/>
              <a:gd name="T3" fmla="*/ 2147483646 h 21600"/>
              <a:gd name="T4" fmla="*/ 2147483646 w 21600"/>
              <a:gd name="T5" fmla="*/ 2147483646 h 21600"/>
              <a:gd name="T6" fmla="*/ 2147483646 w 21600"/>
              <a:gd name="T7" fmla="*/ 2147483646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008000"/>
          </a:solidFill>
          <a:ln w="12700">
            <a:solidFill>
              <a:schemeClr val="tx1"/>
            </a:solidFill>
            <a:miter lim="800000"/>
            <a:headEnd type="none" w="sm" len="sm"/>
            <a:tailEnd type="none" w="sm" len="sm"/>
          </a:ln>
        </p:spPr>
        <p:txBody>
          <a:bodyPr wrap="none" anchor="ctr"/>
          <a:lstStyle/>
          <a:p>
            <a:endParaRPr lang="fr-CI"/>
          </a:p>
        </p:txBody>
      </p:sp>
      <p:sp>
        <p:nvSpPr>
          <p:cNvPr id="90126" name="AutoShape 14">
            <a:extLst>
              <a:ext uri="{FF2B5EF4-FFF2-40B4-BE49-F238E27FC236}">
                <a16:creationId xmlns:a16="http://schemas.microsoft.com/office/drawing/2014/main" id="{44CE9EB4-F00A-4613-822F-53BFD2B6A765}"/>
              </a:ext>
            </a:extLst>
          </p:cNvPr>
          <p:cNvSpPr>
            <a:spLocks noChangeArrowheads="1"/>
          </p:cNvSpPr>
          <p:nvPr/>
        </p:nvSpPr>
        <p:spPr bwMode="auto">
          <a:xfrm rot="5400000">
            <a:off x="7391400" y="3467100"/>
            <a:ext cx="838200" cy="381000"/>
          </a:xfrm>
          <a:custGeom>
            <a:avLst/>
            <a:gdLst>
              <a:gd name="T0" fmla="*/ 2147483646 w 21600"/>
              <a:gd name="T1" fmla="*/ 0 h 21600"/>
              <a:gd name="T2" fmla="*/ 0 w 21600"/>
              <a:gd name="T3" fmla="*/ 2147483646 h 21600"/>
              <a:gd name="T4" fmla="*/ 2147483646 w 21600"/>
              <a:gd name="T5" fmla="*/ 2147483646 h 21600"/>
              <a:gd name="T6" fmla="*/ 2147483646 w 21600"/>
              <a:gd name="T7" fmla="*/ 2147483646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008000"/>
          </a:solidFill>
          <a:ln w="12700">
            <a:solidFill>
              <a:schemeClr val="tx1"/>
            </a:solidFill>
            <a:miter lim="800000"/>
            <a:headEnd type="none" w="sm" len="sm"/>
            <a:tailEnd type="none" w="sm" len="sm"/>
          </a:ln>
        </p:spPr>
        <p:txBody>
          <a:bodyPr wrap="none" anchor="ctr"/>
          <a:lstStyle/>
          <a:p>
            <a:endParaRPr lang="fr-CI"/>
          </a:p>
        </p:txBody>
      </p:sp>
      <p:sp>
        <p:nvSpPr>
          <p:cNvPr id="90127" name="AutoShape 15">
            <a:extLst>
              <a:ext uri="{FF2B5EF4-FFF2-40B4-BE49-F238E27FC236}">
                <a16:creationId xmlns:a16="http://schemas.microsoft.com/office/drawing/2014/main" id="{B7827CBA-984F-4426-A38B-370B4735D8C1}"/>
              </a:ext>
            </a:extLst>
          </p:cNvPr>
          <p:cNvSpPr>
            <a:spLocks noChangeArrowheads="1"/>
          </p:cNvSpPr>
          <p:nvPr/>
        </p:nvSpPr>
        <p:spPr bwMode="auto">
          <a:xfrm rot="5400000">
            <a:off x="1143000" y="3467100"/>
            <a:ext cx="838200" cy="381000"/>
          </a:xfrm>
          <a:custGeom>
            <a:avLst/>
            <a:gdLst>
              <a:gd name="T0" fmla="*/ 2147483646 w 21600"/>
              <a:gd name="T1" fmla="*/ 0 h 21600"/>
              <a:gd name="T2" fmla="*/ 0 w 21600"/>
              <a:gd name="T3" fmla="*/ 2147483646 h 21600"/>
              <a:gd name="T4" fmla="*/ 2147483646 w 21600"/>
              <a:gd name="T5" fmla="*/ 2147483646 h 21600"/>
              <a:gd name="T6" fmla="*/ 2147483646 w 21600"/>
              <a:gd name="T7" fmla="*/ 2147483646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008000"/>
          </a:solidFill>
          <a:ln w="12700">
            <a:solidFill>
              <a:schemeClr val="tx1"/>
            </a:solidFill>
            <a:miter lim="800000"/>
            <a:headEnd type="none" w="sm" len="sm"/>
            <a:tailEnd type="none" w="sm" len="sm"/>
          </a:ln>
        </p:spPr>
        <p:txBody>
          <a:bodyPr wrap="none" anchor="ctr"/>
          <a:lstStyle/>
          <a:p>
            <a:endParaRPr lang="fr-CI"/>
          </a:p>
        </p:txBody>
      </p:sp>
      <p:sp>
        <p:nvSpPr>
          <p:cNvPr id="90128" name="Rectangle 16">
            <a:extLst>
              <a:ext uri="{FF2B5EF4-FFF2-40B4-BE49-F238E27FC236}">
                <a16:creationId xmlns:a16="http://schemas.microsoft.com/office/drawing/2014/main" id="{0D2E035F-5B5B-4AFD-B37D-AF74CA44123F}"/>
              </a:ext>
            </a:extLst>
          </p:cNvPr>
          <p:cNvSpPr>
            <a:spLocks noChangeArrowheads="1"/>
          </p:cNvSpPr>
          <p:nvPr/>
        </p:nvSpPr>
        <p:spPr bwMode="auto">
          <a:xfrm>
            <a:off x="762000" y="2789238"/>
            <a:ext cx="7772400" cy="381000"/>
          </a:xfrm>
          <a:prstGeom prst="rect">
            <a:avLst/>
          </a:prstGeom>
          <a:noFill/>
          <a:ln w="12700">
            <a:solidFill>
              <a:schemeClr val="tx1"/>
            </a:solidFill>
            <a:miter lim="800000"/>
            <a:headEnd type="none" w="sm" len="sm"/>
            <a:tailEnd type="none" w="med" len="lg"/>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fr-FR" sz="1800"/>
          </a:p>
        </p:txBody>
      </p:sp>
      <p:sp>
        <p:nvSpPr>
          <p:cNvPr id="90129" name="Rectangle 17">
            <a:extLst>
              <a:ext uri="{FF2B5EF4-FFF2-40B4-BE49-F238E27FC236}">
                <a16:creationId xmlns:a16="http://schemas.microsoft.com/office/drawing/2014/main" id="{CB3834BC-8092-40E9-9855-6E312C7B75D3}"/>
              </a:ext>
            </a:extLst>
          </p:cNvPr>
          <p:cNvSpPr>
            <a:spLocks noChangeArrowheads="1"/>
          </p:cNvSpPr>
          <p:nvPr/>
        </p:nvSpPr>
        <p:spPr bwMode="auto">
          <a:xfrm>
            <a:off x="2514600" y="2789238"/>
            <a:ext cx="3124200" cy="381000"/>
          </a:xfrm>
          <a:prstGeom prst="rect">
            <a:avLst/>
          </a:prstGeom>
          <a:solidFill>
            <a:schemeClr val="tx1"/>
          </a:solidFill>
          <a:ln w="12700">
            <a:solidFill>
              <a:schemeClr val="tx1"/>
            </a:solidFill>
            <a:miter lim="800000"/>
            <a:headEnd type="none" w="sm" len="sm"/>
            <a:tailEnd type="none" w="med" len="lg"/>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fr-FR" sz="1800"/>
          </a:p>
        </p:txBody>
      </p:sp>
      <p:sp>
        <p:nvSpPr>
          <p:cNvPr id="90130" name="Text Box 18">
            <a:extLst>
              <a:ext uri="{FF2B5EF4-FFF2-40B4-BE49-F238E27FC236}">
                <a16:creationId xmlns:a16="http://schemas.microsoft.com/office/drawing/2014/main" id="{CBC60E33-9369-48CC-904C-A5D44CFA81BF}"/>
              </a:ext>
            </a:extLst>
          </p:cNvPr>
          <p:cNvSpPr txBox="1">
            <a:spLocks noChangeArrowheads="1"/>
          </p:cNvSpPr>
          <p:nvPr/>
        </p:nvSpPr>
        <p:spPr bwMode="auto">
          <a:xfrm>
            <a:off x="3429000" y="2789238"/>
            <a:ext cx="140652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med" len="lg"/>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fr-FR" sz="1800" b="1">
                <a:solidFill>
                  <a:srgbClr val="FFFFFF"/>
                </a:solidFill>
                <a:latin typeface="Trebuchet MS" panose="020B0603020202020204" pitchFamily="34" charset="0"/>
              </a:rPr>
              <a:t>Programme</a:t>
            </a:r>
          </a:p>
        </p:txBody>
      </p:sp>
      <p:sp>
        <p:nvSpPr>
          <p:cNvPr id="177171" name="AutoShape 19">
            <a:extLst>
              <a:ext uri="{FF2B5EF4-FFF2-40B4-BE49-F238E27FC236}">
                <a16:creationId xmlns:a16="http://schemas.microsoft.com/office/drawing/2014/main" id="{6FB8D9A8-ADB7-4DE7-B86C-EED3D4538828}"/>
              </a:ext>
            </a:extLst>
          </p:cNvPr>
          <p:cNvSpPr>
            <a:spLocks noChangeArrowheads="1"/>
          </p:cNvSpPr>
          <p:nvPr/>
        </p:nvSpPr>
        <p:spPr bwMode="auto">
          <a:xfrm>
            <a:off x="1905000" y="2057400"/>
            <a:ext cx="933450" cy="304800"/>
          </a:xfrm>
          <a:prstGeom prst="wedgeRectCallout">
            <a:avLst>
              <a:gd name="adj1" fmla="val 15306"/>
              <a:gd name="adj2" fmla="val 202606"/>
            </a:avLst>
          </a:prstGeom>
          <a:solidFill>
            <a:srgbClr val="7AFEB9"/>
          </a:solidFill>
          <a:ln w="12700">
            <a:solidFill>
              <a:schemeClr val="tx1"/>
            </a:solidFill>
            <a:miter lim="800000"/>
            <a:headEnd type="none" w="sm" len="sm"/>
            <a:tailEnd type="none" w="med" len="lg"/>
          </a:ln>
          <a:effectLst/>
        </p:spPr>
        <p:txBody>
          <a:bodyPr wrap="none" lIns="54000" tIns="10800" rIns="54000" bIns="10800" anchor="ctr"/>
          <a:lstStyle/>
          <a:p>
            <a:pPr algn="ctr">
              <a:defRPr/>
            </a:pPr>
            <a:r>
              <a:rPr lang="en-US" b="1">
                <a:solidFill>
                  <a:srgbClr val="4545BB"/>
                </a:solidFill>
                <a:effectLst>
                  <a:outerShdw blurRad="38100" dist="38100" dir="2700000" algn="tl">
                    <a:srgbClr val="000000"/>
                  </a:outerShdw>
                </a:effectLst>
                <a:latin typeface="Trebuchet MS" pitchFamily="34" charset="0"/>
              </a:rPr>
              <a:t>Début</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a:extLst>
              <a:ext uri="{FF2B5EF4-FFF2-40B4-BE49-F238E27FC236}">
                <a16:creationId xmlns:a16="http://schemas.microsoft.com/office/drawing/2014/main" id="{74832B29-F2C4-44C4-9901-33D2EC1FDEBC}"/>
              </a:ext>
            </a:extLst>
          </p:cNvPr>
          <p:cNvSpPr>
            <a:spLocks noGrp="1" noChangeArrowheads="1"/>
          </p:cNvSpPr>
          <p:nvPr>
            <p:ph type="title" idx="4294967295"/>
          </p:nvPr>
        </p:nvSpPr>
        <p:spPr>
          <a:xfrm>
            <a:off x="685800" y="0"/>
            <a:ext cx="7772400" cy="863600"/>
          </a:xfrm>
        </p:spPr>
        <p:txBody>
          <a:bodyPr/>
          <a:lstStyle/>
          <a:p>
            <a:pPr eaLnBrk="1" hangingPunct="1"/>
            <a:r>
              <a:rPr lang="en-US" altLang="fr-FR"/>
              <a:t>L’évaluation de processus</a:t>
            </a:r>
            <a:endParaRPr lang="fr-FR" altLang="fr-FR"/>
          </a:p>
        </p:txBody>
      </p:sp>
      <p:sp>
        <p:nvSpPr>
          <p:cNvPr id="92163" name="Rectangle 3">
            <a:extLst>
              <a:ext uri="{FF2B5EF4-FFF2-40B4-BE49-F238E27FC236}">
                <a16:creationId xmlns:a16="http://schemas.microsoft.com/office/drawing/2014/main" id="{C0949A00-F948-4728-BA4E-F200BC94D6A9}"/>
              </a:ext>
            </a:extLst>
          </p:cNvPr>
          <p:cNvSpPr>
            <a:spLocks noGrp="1" noChangeArrowheads="1"/>
          </p:cNvSpPr>
          <p:nvPr>
            <p:ph type="body" idx="4294967295"/>
          </p:nvPr>
        </p:nvSpPr>
        <p:spPr>
          <a:xfrm>
            <a:off x="393700" y="1168400"/>
            <a:ext cx="8356600" cy="4521200"/>
          </a:xfrm>
        </p:spPr>
        <p:txBody>
          <a:bodyPr anchor="ctr"/>
          <a:lstStyle/>
          <a:p>
            <a:pPr eaLnBrk="1" hangingPunct="1">
              <a:lnSpc>
                <a:spcPct val="90000"/>
              </a:lnSpc>
            </a:pPr>
            <a:r>
              <a:rPr lang="en-US" altLang="fr-FR" sz="3300"/>
              <a:t>Apprécie par exemple:</a:t>
            </a:r>
          </a:p>
          <a:p>
            <a:pPr lvl="1" eaLnBrk="1" hangingPunct="1">
              <a:lnSpc>
                <a:spcPct val="90000"/>
              </a:lnSpc>
              <a:buFont typeface="Arial" panose="020B0604020202020204" pitchFamily="34" charset="0"/>
              <a:buChar char="•"/>
            </a:pPr>
            <a:r>
              <a:rPr lang="en-US" altLang="fr-FR" sz="3200"/>
              <a:t>Ressources : disponibilité ,  utilisation</a:t>
            </a:r>
          </a:p>
          <a:p>
            <a:pPr lvl="1" eaLnBrk="1" hangingPunct="1">
              <a:lnSpc>
                <a:spcPct val="90000"/>
              </a:lnSpc>
              <a:buFont typeface="Arial" panose="020B0604020202020204" pitchFamily="34" charset="0"/>
              <a:buChar char="•"/>
            </a:pPr>
            <a:r>
              <a:rPr lang="en-US" altLang="fr-FR" sz="3200"/>
              <a:t>Activités </a:t>
            </a:r>
          </a:p>
          <a:p>
            <a:pPr lvl="2" eaLnBrk="1" hangingPunct="1">
              <a:lnSpc>
                <a:spcPct val="90000"/>
              </a:lnSpc>
              <a:buFont typeface="Wingdings" panose="05000000000000000000" pitchFamily="2" charset="2"/>
              <a:buChar char="ü"/>
            </a:pPr>
            <a:r>
              <a:rPr lang="en-US" altLang="fr-FR" sz="2900"/>
              <a:t>L’acceptabilité, </a:t>
            </a:r>
          </a:p>
          <a:p>
            <a:pPr lvl="2" eaLnBrk="1" hangingPunct="1">
              <a:lnSpc>
                <a:spcPct val="90000"/>
              </a:lnSpc>
              <a:buFont typeface="Wingdings" panose="05000000000000000000" pitchFamily="2" charset="2"/>
              <a:buChar char="ü"/>
            </a:pPr>
            <a:r>
              <a:rPr lang="en-US" altLang="fr-FR" sz="2900"/>
              <a:t>l’accessibilité et</a:t>
            </a:r>
          </a:p>
          <a:p>
            <a:pPr lvl="2" eaLnBrk="1" hangingPunct="1">
              <a:lnSpc>
                <a:spcPct val="90000"/>
              </a:lnSpc>
              <a:buFont typeface="Wingdings" panose="05000000000000000000" pitchFamily="2" charset="2"/>
              <a:buChar char="ü"/>
            </a:pPr>
            <a:r>
              <a:rPr lang="en-US" altLang="fr-FR" sz="2900"/>
              <a:t> l’efficience</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A3F27B31-0339-4206-ACBA-48E46FAE4635}"/>
              </a:ext>
            </a:extLst>
          </p:cNvPr>
          <p:cNvSpPr>
            <a:spLocks noGrp="1" noChangeArrowheads="1"/>
          </p:cNvSpPr>
          <p:nvPr>
            <p:ph type="title" idx="4294967295"/>
          </p:nvPr>
        </p:nvSpPr>
        <p:spPr>
          <a:xfrm>
            <a:off x="808038" y="188913"/>
            <a:ext cx="7654925" cy="673100"/>
          </a:xfrm>
        </p:spPr>
        <p:txBody>
          <a:bodyPr/>
          <a:lstStyle/>
          <a:p>
            <a:pPr eaLnBrk="1" hangingPunct="1"/>
            <a:r>
              <a:rPr lang="en-US" altLang="fr-FR" sz="4000"/>
              <a:t>L’évaluation de processus (suite)</a:t>
            </a:r>
            <a:endParaRPr lang="fr-FR" altLang="fr-FR" sz="4000"/>
          </a:p>
        </p:txBody>
      </p:sp>
      <p:sp>
        <p:nvSpPr>
          <p:cNvPr id="94211" name="Rectangle 3">
            <a:extLst>
              <a:ext uri="{FF2B5EF4-FFF2-40B4-BE49-F238E27FC236}">
                <a16:creationId xmlns:a16="http://schemas.microsoft.com/office/drawing/2014/main" id="{B47E8FE5-B68A-4CA7-A673-B96301049854}"/>
              </a:ext>
            </a:extLst>
          </p:cNvPr>
          <p:cNvSpPr>
            <a:spLocks noGrp="1" noChangeArrowheads="1"/>
          </p:cNvSpPr>
          <p:nvPr>
            <p:ph type="body" idx="4294967295"/>
          </p:nvPr>
        </p:nvSpPr>
        <p:spPr>
          <a:xfrm>
            <a:off x="685800" y="1600200"/>
            <a:ext cx="8134350" cy="4800600"/>
          </a:xfrm>
        </p:spPr>
        <p:txBody>
          <a:bodyPr/>
          <a:lstStyle/>
          <a:p>
            <a:pPr eaLnBrk="1" hangingPunct="1">
              <a:lnSpc>
                <a:spcPct val="160000"/>
              </a:lnSpc>
            </a:pPr>
            <a:r>
              <a:rPr lang="en-US" altLang="fr-FR" sz="2800"/>
              <a:t>Aide à répondre aux questions: pourquoi et comment les résultats sont (ou pas) atteints</a:t>
            </a:r>
          </a:p>
          <a:p>
            <a:pPr eaLnBrk="1" hangingPunct="1">
              <a:lnSpc>
                <a:spcPct val="150000"/>
              </a:lnSpc>
            </a:pPr>
            <a:r>
              <a:rPr lang="en-US" altLang="fr-FR" sz="2800"/>
              <a:t>Met en valeurs les meilleures pratiques et les leçons apprises</a:t>
            </a:r>
          </a:p>
          <a:p>
            <a:pPr eaLnBrk="1" hangingPunct="1">
              <a:lnSpc>
                <a:spcPct val="190000"/>
              </a:lnSpc>
            </a:pPr>
            <a:r>
              <a:rPr lang="en-US" altLang="fr-FR" sz="2800"/>
              <a:t>Démontre la redevabilité des partenaires</a:t>
            </a:r>
            <a:endParaRPr lang="fr-FR" altLang="fr-FR" sz="280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ext Box 2">
            <a:extLst>
              <a:ext uri="{FF2B5EF4-FFF2-40B4-BE49-F238E27FC236}">
                <a16:creationId xmlns:a16="http://schemas.microsoft.com/office/drawing/2014/main" id="{F21C8AE4-81F9-4904-9229-DE508F7FD14A}"/>
              </a:ext>
            </a:extLst>
          </p:cNvPr>
          <p:cNvSpPr txBox="1">
            <a:spLocks noChangeArrowheads="1"/>
          </p:cNvSpPr>
          <p:nvPr/>
        </p:nvSpPr>
        <p:spPr bwMode="auto">
          <a:xfrm>
            <a:off x="533400" y="2743200"/>
            <a:ext cx="4191000" cy="222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med" len="lg"/>
              </a14:hiddenLine>
            </a:ext>
          </a:extLst>
        </p:spPr>
        <p:txBody>
          <a:bodyPr lIns="90000" tIns="46800" rIns="90000" bIns="4680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fr-FR" sz="2000">
                <a:latin typeface="Tahoma" panose="020B0604030504040204" pitchFamily="34" charset="0"/>
              </a:rPr>
              <a:t>1) Je vais identifier ce qui était prévu dans les documents de départ,</a:t>
            </a:r>
          </a:p>
          <a:p>
            <a:pPr>
              <a:spcBef>
                <a:spcPct val="0"/>
              </a:spcBef>
              <a:buFontTx/>
              <a:buNone/>
            </a:pPr>
            <a:endParaRPr lang="en-US" altLang="fr-FR" sz="2000">
              <a:latin typeface="Tahoma" panose="020B0604030504040204" pitchFamily="34" charset="0"/>
            </a:endParaRPr>
          </a:p>
          <a:p>
            <a:pPr>
              <a:spcBef>
                <a:spcPct val="0"/>
              </a:spcBef>
              <a:buFontTx/>
              <a:buNone/>
            </a:pPr>
            <a:endParaRPr lang="en-US" altLang="fr-FR" sz="2000">
              <a:latin typeface="Tahoma" panose="020B0604030504040204" pitchFamily="34" charset="0"/>
            </a:endParaRPr>
          </a:p>
          <a:p>
            <a:pPr>
              <a:spcBef>
                <a:spcPct val="0"/>
              </a:spcBef>
              <a:buFontTx/>
              <a:buNone/>
            </a:pPr>
            <a:r>
              <a:rPr lang="en-US" altLang="fr-FR" sz="2000">
                <a:latin typeface="Tahoma" panose="020B0604030504040204" pitchFamily="34" charset="0"/>
              </a:rPr>
              <a:t>2) Je vais reconstituer ce qui s'est passé réellement</a:t>
            </a:r>
          </a:p>
        </p:txBody>
      </p:sp>
      <p:sp>
        <p:nvSpPr>
          <p:cNvPr id="96259" name="Oval 3">
            <a:extLst>
              <a:ext uri="{FF2B5EF4-FFF2-40B4-BE49-F238E27FC236}">
                <a16:creationId xmlns:a16="http://schemas.microsoft.com/office/drawing/2014/main" id="{5A8917CC-4DF7-424C-A196-911B994739B3}"/>
              </a:ext>
            </a:extLst>
          </p:cNvPr>
          <p:cNvSpPr>
            <a:spLocks noChangeArrowheads="1"/>
          </p:cNvSpPr>
          <p:nvPr/>
        </p:nvSpPr>
        <p:spPr bwMode="auto">
          <a:xfrm>
            <a:off x="5562600" y="3352800"/>
            <a:ext cx="1600200" cy="3810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type="none" w="sm" len="sm"/>
                <a:tailEnd type="none" w="med" len="lg"/>
              </a14:hiddenLine>
            </a:ext>
          </a:extLst>
        </p:spPr>
        <p:txBody>
          <a:bodyPr wrap="none" lIns="90000" tIns="46800" rIns="90000" bIns="46800"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fr-FR" sz="1800"/>
          </a:p>
        </p:txBody>
      </p:sp>
      <p:sp>
        <p:nvSpPr>
          <p:cNvPr id="96260" name="AutoShape 4">
            <a:extLst>
              <a:ext uri="{FF2B5EF4-FFF2-40B4-BE49-F238E27FC236}">
                <a16:creationId xmlns:a16="http://schemas.microsoft.com/office/drawing/2014/main" id="{89797FDD-85A8-4C41-B322-EAC803BF2AAB}"/>
              </a:ext>
            </a:extLst>
          </p:cNvPr>
          <p:cNvSpPr>
            <a:spLocks noChangeArrowheads="1"/>
          </p:cNvSpPr>
          <p:nvPr/>
        </p:nvSpPr>
        <p:spPr bwMode="auto">
          <a:xfrm>
            <a:off x="5219700" y="1773238"/>
            <a:ext cx="3352800" cy="379412"/>
          </a:xfrm>
          <a:prstGeom prst="wedgeRectCallout">
            <a:avLst>
              <a:gd name="adj1" fmla="val -79690"/>
              <a:gd name="adj2" fmla="val 61574"/>
            </a:avLst>
          </a:prstGeom>
          <a:solidFill>
            <a:srgbClr val="99CCFF"/>
          </a:solidFill>
          <a:ln w="12700">
            <a:solidFill>
              <a:schemeClr val="tx1"/>
            </a:solidFill>
            <a:miter lim="800000"/>
            <a:headEnd type="none" w="sm" len="sm"/>
            <a:tailEnd type="none" w="med" len="lg"/>
          </a:ln>
        </p:spPr>
        <p:txBody>
          <a:bodyPr lIns="90000" tIns="46800" rIns="90000" bIns="46800"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fr-FR" sz="1800" b="1">
                <a:latin typeface="Tahoma" panose="020B0604030504040204" pitchFamily="34" charset="0"/>
              </a:rPr>
              <a:t>Analyse documentaire</a:t>
            </a:r>
          </a:p>
        </p:txBody>
      </p:sp>
      <p:sp>
        <p:nvSpPr>
          <p:cNvPr id="96261" name="AutoShape 5">
            <a:extLst>
              <a:ext uri="{FF2B5EF4-FFF2-40B4-BE49-F238E27FC236}">
                <a16:creationId xmlns:a16="http://schemas.microsoft.com/office/drawing/2014/main" id="{2D7E6FD9-083D-413E-9FD8-E1E4812F4CAC}"/>
              </a:ext>
            </a:extLst>
          </p:cNvPr>
          <p:cNvSpPr>
            <a:spLocks noChangeArrowheads="1"/>
          </p:cNvSpPr>
          <p:nvPr/>
        </p:nvSpPr>
        <p:spPr bwMode="auto">
          <a:xfrm>
            <a:off x="5219700" y="2349500"/>
            <a:ext cx="3505200" cy="928688"/>
          </a:xfrm>
          <a:prstGeom prst="wedgeRectCallout">
            <a:avLst>
              <a:gd name="adj1" fmla="val -64042"/>
              <a:gd name="adj2" fmla="val 83"/>
            </a:avLst>
          </a:prstGeom>
          <a:solidFill>
            <a:srgbClr val="99CCFF"/>
          </a:solidFill>
          <a:ln w="12700">
            <a:solidFill>
              <a:schemeClr val="tx1"/>
            </a:solidFill>
            <a:miter lim="800000"/>
            <a:headEnd type="none" w="sm" len="sm"/>
            <a:tailEnd type="none" w="med" len="lg"/>
          </a:ln>
        </p:spPr>
        <p:txBody>
          <a:bodyPr lIns="90000" tIns="46800" rIns="90000" bIns="46800"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fr-FR" sz="1800" b="1">
                <a:latin typeface="Tahoma" panose="020B0604030504040204" pitchFamily="34" charset="0"/>
              </a:rPr>
              <a:t>Entretiens avec plusieurs responsables pour m'assurer d'une bonne compréhension</a:t>
            </a:r>
          </a:p>
        </p:txBody>
      </p:sp>
      <p:sp>
        <p:nvSpPr>
          <p:cNvPr id="96262" name="Text Box 6">
            <a:extLst>
              <a:ext uri="{FF2B5EF4-FFF2-40B4-BE49-F238E27FC236}">
                <a16:creationId xmlns:a16="http://schemas.microsoft.com/office/drawing/2014/main" id="{2FF1A775-3799-4061-84A1-42D13D990A66}"/>
              </a:ext>
            </a:extLst>
          </p:cNvPr>
          <p:cNvSpPr txBox="1">
            <a:spLocks noChangeArrowheads="1"/>
          </p:cNvSpPr>
          <p:nvPr/>
        </p:nvSpPr>
        <p:spPr bwMode="auto">
          <a:xfrm>
            <a:off x="468313" y="1412875"/>
            <a:ext cx="50403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med" len="lg"/>
              </a14:hiddenLine>
            </a:ext>
          </a:extLst>
        </p:spPr>
        <p:txBody>
          <a:bodyPr lIns="90000" tIns="46800" rIns="90000" bIns="4680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fr-FR" sz="2000" b="1"/>
              <a:t>Comment répondre à cette question ?</a:t>
            </a:r>
          </a:p>
        </p:txBody>
      </p:sp>
      <p:sp>
        <p:nvSpPr>
          <p:cNvPr id="96263" name="AutoShape 7">
            <a:extLst>
              <a:ext uri="{FF2B5EF4-FFF2-40B4-BE49-F238E27FC236}">
                <a16:creationId xmlns:a16="http://schemas.microsoft.com/office/drawing/2014/main" id="{3FF58C51-ABA4-4D27-BA8A-96FF43B724D8}"/>
              </a:ext>
            </a:extLst>
          </p:cNvPr>
          <p:cNvSpPr>
            <a:spLocks noChangeArrowheads="1"/>
          </p:cNvSpPr>
          <p:nvPr/>
        </p:nvSpPr>
        <p:spPr bwMode="auto">
          <a:xfrm>
            <a:off x="5148263" y="3357563"/>
            <a:ext cx="3581400" cy="654050"/>
          </a:xfrm>
          <a:prstGeom prst="wedgeRectCallout">
            <a:avLst>
              <a:gd name="adj1" fmla="val -67907"/>
              <a:gd name="adj2" fmla="val 51458"/>
            </a:avLst>
          </a:prstGeom>
          <a:solidFill>
            <a:srgbClr val="99CCFF"/>
          </a:solidFill>
          <a:ln w="12700">
            <a:solidFill>
              <a:schemeClr val="tx1"/>
            </a:solidFill>
            <a:miter lim="800000"/>
            <a:headEnd type="none" w="sm" len="sm"/>
            <a:tailEnd type="none" w="med" len="lg"/>
          </a:ln>
        </p:spPr>
        <p:txBody>
          <a:bodyPr lIns="90000" tIns="46800" rIns="90000" bIns="46800"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fr-FR" sz="1800" b="1">
                <a:latin typeface="Tahoma" panose="020B0604030504040204" pitchFamily="34" charset="0"/>
              </a:rPr>
              <a:t>Analyse documentaire, lecture des dossiers d'archive</a:t>
            </a:r>
          </a:p>
        </p:txBody>
      </p:sp>
      <p:sp>
        <p:nvSpPr>
          <p:cNvPr id="96264" name="AutoShape 8">
            <a:extLst>
              <a:ext uri="{FF2B5EF4-FFF2-40B4-BE49-F238E27FC236}">
                <a16:creationId xmlns:a16="http://schemas.microsoft.com/office/drawing/2014/main" id="{3D8DB425-8F94-4723-963F-AE9D63331E7C}"/>
              </a:ext>
            </a:extLst>
          </p:cNvPr>
          <p:cNvSpPr>
            <a:spLocks noChangeArrowheads="1"/>
          </p:cNvSpPr>
          <p:nvPr/>
        </p:nvSpPr>
        <p:spPr bwMode="auto">
          <a:xfrm>
            <a:off x="5219700" y="4076700"/>
            <a:ext cx="3505200" cy="1477963"/>
          </a:xfrm>
          <a:prstGeom prst="wedgeRectCallout">
            <a:avLst>
              <a:gd name="adj1" fmla="val -80116"/>
              <a:gd name="adj2" fmla="val -45912"/>
            </a:avLst>
          </a:prstGeom>
          <a:solidFill>
            <a:srgbClr val="99CCFF"/>
          </a:solidFill>
          <a:ln w="12700">
            <a:solidFill>
              <a:schemeClr val="tx1"/>
            </a:solidFill>
            <a:miter lim="800000"/>
            <a:headEnd type="none" w="sm" len="sm"/>
            <a:tailEnd type="none" w="med" len="lg"/>
          </a:ln>
        </p:spPr>
        <p:txBody>
          <a:bodyPr lIns="90000" tIns="46800" rIns="90000" bIns="46800"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fr-FR" sz="1800" b="1">
                <a:latin typeface="Tahoma" panose="020B0604030504040204" pitchFamily="34" charset="0"/>
              </a:rPr>
              <a:t>Entretiens avec des acteurs des différentes composantes, des différentes phases et de différentes sensibilité</a:t>
            </a:r>
          </a:p>
        </p:txBody>
      </p:sp>
      <p:sp>
        <p:nvSpPr>
          <p:cNvPr id="96265" name="Rectangle 9">
            <a:extLst>
              <a:ext uri="{FF2B5EF4-FFF2-40B4-BE49-F238E27FC236}">
                <a16:creationId xmlns:a16="http://schemas.microsoft.com/office/drawing/2014/main" id="{CE469224-E4B9-4BF1-88C5-3DFE28DBD5F4}"/>
              </a:ext>
            </a:extLst>
          </p:cNvPr>
          <p:cNvSpPr>
            <a:spLocks noGrp="1" noChangeArrowheads="1"/>
          </p:cNvSpPr>
          <p:nvPr>
            <p:ph type="title" idx="4294967295"/>
          </p:nvPr>
        </p:nvSpPr>
        <p:spPr>
          <a:xfrm>
            <a:off x="0" y="260350"/>
            <a:ext cx="3479800" cy="1081088"/>
          </a:xfrm>
        </p:spPr>
        <p:txBody>
          <a:bodyPr/>
          <a:lstStyle/>
          <a:p>
            <a:pPr eaLnBrk="1" hangingPunct="1"/>
            <a:r>
              <a:rPr lang="en-US" altLang="fr-FR" sz="2800">
                <a:latin typeface="Tahoma" panose="020B0604030504040204" pitchFamily="34" charset="0"/>
              </a:rPr>
              <a:t>Exemple de question d</a:t>
            </a:r>
            <a:r>
              <a:rPr lang="en-US" altLang="fr-FR" sz="2800"/>
              <a:t>’é</a:t>
            </a:r>
            <a:r>
              <a:rPr lang="en-US" altLang="fr-FR" sz="2800">
                <a:latin typeface="Tahoma" panose="020B0604030504040204" pitchFamily="34" charset="0"/>
              </a:rPr>
              <a:t>valuation finale:</a:t>
            </a:r>
          </a:p>
        </p:txBody>
      </p:sp>
      <p:sp>
        <p:nvSpPr>
          <p:cNvPr id="96266" name="Text Box 10">
            <a:extLst>
              <a:ext uri="{FF2B5EF4-FFF2-40B4-BE49-F238E27FC236}">
                <a16:creationId xmlns:a16="http://schemas.microsoft.com/office/drawing/2014/main" id="{C2751A2D-015A-4C0C-B165-1FA7A15E4DCD}"/>
              </a:ext>
            </a:extLst>
          </p:cNvPr>
          <p:cNvSpPr txBox="1">
            <a:spLocks noChangeArrowheads="1"/>
          </p:cNvSpPr>
          <p:nvPr/>
        </p:nvSpPr>
        <p:spPr bwMode="auto">
          <a:xfrm>
            <a:off x="3810000" y="76200"/>
            <a:ext cx="5105400" cy="1200150"/>
          </a:xfrm>
          <a:prstGeom prst="rect">
            <a:avLst/>
          </a:prstGeom>
          <a:solidFill>
            <a:schemeClr val="hlink"/>
          </a:solidFill>
          <a:ln w="12700">
            <a:solidFill>
              <a:schemeClr val="tx1"/>
            </a:solidFill>
            <a:miter lim="800000"/>
            <a:headEnd type="none" w="sm" len="sm"/>
            <a:tailEnd type="none" w="med" len="lg"/>
          </a:ln>
        </p:spPr>
        <p:txBody>
          <a:bodyPr lIns="90000" tIns="46800" rIns="90000" bIns="4680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fr-FR" sz="2400" b="1">
                <a:latin typeface="Tahoma" panose="020B0604030504040204" pitchFamily="34" charset="0"/>
              </a:rPr>
              <a:t>La mise en oeuvre de ce programme s'est-elle déroulée comme prévu ?</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ext Box 2">
            <a:extLst>
              <a:ext uri="{FF2B5EF4-FFF2-40B4-BE49-F238E27FC236}">
                <a16:creationId xmlns:a16="http://schemas.microsoft.com/office/drawing/2014/main" id="{E598F766-42E2-48E0-9306-88F09D9E6C57}"/>
              </a:ext>
            </a:extLst>
          </p:cNvPr>
          <p:cNvSpPr txBox="1">
            <a:spLocks noChangeArrowheads="1"/>
          </p:cNvSpPr>
          <p:nvPr/>
        </p:nvSpPr>
        <p:spPr bwMode="auto">
          <a:xfrm>
            <a:off x="3810000" y="88900"/>
            <a:ext cx="5105400" cy="1200150"/>
          </a:xfrm>
          <a:prstGeom prst="rect">
            <a:avLst/>
          </a:prstGeom>
          <a:solidFill>
            <a:schemeClr val="hlink"/>
          </a:solidFill>
          <a:ln w="12700">
            <a:solidFill>
              <a:schemeClr val="tx1"/>
            </a:solidFill>
            <a:miter lim="800000"/>
            <a:headEnd type="none" w="sm" len="sm"/>
            <a:tailEnd type="none" w="med" len="lg"/>
          </a:ln>
        </p:spPr>
        <p:txBody>
          <a:bodyPr lIns="90000" tIns="46800" rIns="90000" bIns="4680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fr-FR" sz="2400" b="1">
                <a:latin typeface="Tahoma" panose="020B0604030504040204" pitchFamily="34" charset="0"/>
              </a:rPr>
              <a:t>La mise en oeuvre de ce programme s'est-elle déroulée comme prévu ?</a:t>
            </a:r>
          </a:p>
        </p:txBody>
      </p:sp>
      <p:sp>
        <p:nvSpPr>
          <p:cNvPr id="98307" name="Text Box 3">
            <a:extLst>
              <a:ext uri="{FF2B5EF4-FFF2-40B4-BE49-F238E27FC236}">
                <a16:creationId xmlns:a16="http://schemas.microsoft.com/office/drawing/2014/main" id="{8124FF88-5EE8-4614-8666-2600C90267D6}"/>
              </a:ext>
            </a:extLst>
          </p:cNvPr>
          <p:cNvSpPr txBox="1">
            <a:spLocks noChangeArrowheads="1"/>
          </p:cNvSpPr>
          <p:nvPr/>
        </p:nvSpPr>
        <p:spPr bwMode="auto">
          <a:xfrm>
            <a:off x="304800" y="1676400"/>
            <a:ext cx="4724400" cy="344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med" len="lg"/>
              </a14:hiddenLine>
            </a:ext>
          </a:extLst>
        </p:spPr>
        <p:txBody>
          <a:bodyPr lIns="90000" tIns="46800" rIns="90000" bIns="4680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fr-FR" sz="2000">
                <a:latin typeface="Tahoma" panose="020B0604030504040204" pitchFamily="34" charset="0"/>
              </a:rPr>
              <a:t>3) Je vais comparer le plan et la réalité, mettre à jour les différences, vérifier que les opinions recueillies sur ce point convergent vers les mêmes conclusions</a:t>
            </a:r>
          </a:p>
          <a:p>
            <a:pPr>
              <a:spcBef>
                <a:spcPct val="0"/>
              </a:spcBef>
              <a:buFontTx/>
              <a:buNone/>
            </a:pPr>
            <a:endParaRPr lang="en-US" altLang="fr-FR" sz="2000">
              <a:latin typeface="Tahoma" panose="020B0604030504040204" pitchFamily="34" charset="0"/>
            </a:endParaRPr>
          </a:p>
          <a:p>
            <a:pPr>
              <a:spcBef>
                <a:spcPct val="0"/>
              </a:spcBef>
              <a:buFontTx/>
              <a:buNone/>
            </a:pPr>
            <a:r>
              <a:rPr lang="en-US" altLang="fr-FR" sz="2000">
                <a:latin typeface="Tahoma" panose="020B0604030504040204" pitchFamily="34" charset="0"/>
              </a:rPr>
              <a:t>4) Il me faudra décider ce qui est un changement négligeable et ce qui est un changement notable. Je ne signalerai que les changements qui ont eu des conséquences visibles sur les coûts et les délais</a:t>
            </a:r>
          </a:p>
        </p:txBody>
      </p:sp>
      <p:sp>
        <p:nvSpPr>
          <p:cNvPr id="98308" name="Oval 4">
            <a:extLst>
              <a:ext uri="{FF2B5EF4-FFF2-40B4-BE49-F238E27FC236}">
                <a16:creationId xmlns:a16="http://schemas.microsoft.com/office/drawing/2014/main" id="{9459EC93-59E9-4438-B93F-51BC69870D1A}"/>
              </a:ext>
            </a:extLst>
          </p:cNvPr>
          <p:cNvSpPr>
            <a:spLocks noChangeArrowheads="1"/>
          </p:cNvSpPr>
          <p:nvPr/>
        </p:nvSpPr>
        <p:spPr bwMode="auto">
          <a:xfrm>
            <a:off x="5562600" y="1905000"/>
            <a:ext cx="1600200" cy="3810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type="none" w="sm" len="sm"/>
                <a:tailEnd type="none" w="med" len="lg"/>
              </a14:hiddenLine>
            </a:ext>
          </a:extLst>
        </p:spPr>
        <p:txBody>
          <a:bodyPr wrap="none" lIns="90000" tIns="46800" rIns="90000" bIns="46800"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fr-FR" sz="1800"/>
          </a:p>
        </p:txBody>
      </p:sp>
      <p:sp>
        <p:nvSpPr>
          <p:cNvPr id="98309" name="AutoShape 5">
            <a:extLst>
              <a:ext uri="{FF2B5EF4-FFF2-40B4-BE49-F238E27FC236}">
                <a16:creationId xmlns:a16="http://schemas.microsoft.com/office/drawing/2014/main" id="{CA7F2FDA-7AEB-48FB-9826-AA5A09C9ECF8}"/>
              </a:ext>
            </a:extLst>
          </p:cNvPr>
          <p:cNvSpPr>
            <a:spLocks noChangeArrowheads="1"/>
          </p:cNvSpPr>
          <p:nvPr/>
        </p:nvSpPr>
        <p:spPr bwMode="auto">
          <a:xfrm>
            <a:off x="5410200" y="1752600"/>
            <a:ext cx="3581400" cy="654050"/>
          </a:xfrm>
          <a:prstGeom prst="wedgeRectCallout">
            <a:avLst>
              <a:gd name="adj1" fmla="val -63296"/>
              <a:gd name="adj2" fmla="val 29856"/>
            </a:avLst>
          </a:prstGeom>
          <a:solidFill>
            <a:srgbClr val="99CCFF"/>
          </a:solidFill>
          <a:ln w="12700">
            <a:solidFill>
              <a:schemeClr val="tx1"/>
            </a:solidFill>
            <a:miter lim="800000"/>
            <a:headEnd type="none" w="sm" len="sm"/>
            <a:tailEnd type="none" w="med" len="lg"/>
          </a:ln>
        </p:spPr>
        <p:txBody>
          <a:bodyPr lIns="90000" tIns="46800" rIns="90000" bIns="46800"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fr-FR" sz="1800" b="1">
                <a:latin typeface="Tahoma" panose="020B0604030504040204" pitchFamily="34" charset="0"/>
              </a:rPr>
              <a:t>Etablissement d'un chronogramme rétrospectif</a:t>
            </a:r>
          </a:p>
        </p:txBody>
      </p:sp>
      <p:sp>
        <p:nvSpPr>
          <p:cNvPr id="98310" name="AutoShape 6">
            <a:extLst>
              <a:ext uri="{FF2B5EF4-FFF2-40B4-BE49-F238E27FC236}">
                <a16:creationId xmlns:a16="http://schemas.microsoft.com/office/drawing/2014/main" id="{113ACB7D-06FF-46AE-A372-8586A99B31F2}"/>
              </a:ext>
            </a:extLst>
          </p:cNvPr>
          <p:cNvSpPr>
            <a:spLocks noChangeArrowheads="1"/>
          </p:cNvSpPr>
          <p:nvPr/>
        </p:nvSpPr>
        <p:spPr bwMode="auto">
          <a:xfrm>
            <a:off x="5943600" y="3657600"/>
            <a:ext cx="2971800" cy="1203325"/>
          </a:xfrm>
          <a:prstGeom prst="wedgeRectCallout">
            <a:avLst>
              <a:gd name="adj1" fmla="val -77190"/>
              <a:gd name="adj2" fmla="val -19787"/>
            </a:avLst>
          </a:prstGeom>
          <a:solidFill>
            <a:srgbClr val="99CCFF"/>
          </a:solidFill>
          <a:ln w="12700">
            <a:solidFill>
              <a:schemeClr val="tx1"/>
            </a:solidFill>
            <a:miter lim="800000"/>
            <a:headEnd type="none" w="sm" len="sm"/>
            <a:tailEnd type="none" w="med" len="lg"/>
          </a:ln>
        </p:spPr>
        <p:txBody>
          <a:bodyPr lIns="90000" tIns="46800" rIns="90000" bIns="46800"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fr-FR" sz="1800" b="1">
                <a:latin typeface="Tahoma" panose="020B0604030504040204" pitchFamily="34" charset="0"/>
              </a:rPr>
              <a:t>Entretiens avec plusieurs acteurs pour vérification de la validité des conclusions</a:t>
            </a:r>
          </a:p>
        </p:txBody>
      </p:sp>
      <p:sp>
        <p:nvSpPr>
          <p:cNvPr id="98311" name="AutoShape 7">
            <a:extLst>
              <a:ext uri="{FF2B5EF4-FFF2-40B4-BE49-F238E27FC236}">
                <a16:creationId xmlns:a16="http://schemas.microsoft.com/office/drawing/2014/main" id="{7C007CF5-CA07-4FE6-BD5E-6FBA0173836E}"/>
              </a:ext>
            </a:extLst>
          </p:cNvPr>
          <p:cNvSpPr>
            <a:spLocks noChangeArrowheads="1"/>
          </p:cNvSpPr>
          <p:nvPr/>
        </p:nvSpPr>
        <p:spPr bwMode="auto">
          <a:xfrm>
            <a:off x="5313363" y="2667000"/>
            <a:ext cx="3768725" cy="379413"/>
          </a:xfrm>
          <a:prstGeom prst="wedgeRectCallout">
            <a:avLst>
              <a:gd name="adj1" fmla="val -67523"/>
              <a:gd name="adj2" fmla="val -59625"/>
            </a:avLst>
          </a:prstGeom>
          <a:solidFill>
            <a:srgbClr val="99CCFF"/>
          </a:solidFill>
          <a:ln w="12700">
            <a:solidFill>
              <a:schemeClr val="tx1"/>
            </a:solidFill>
            <a:miter lim="800000"/>
            <a:headEnd type="none" w="sm" len="sm"/>
            <a:tailEnd type="none" w="med" len="lg"/>
          </a:ln>
        </p:spPr>
        <p:txBody>
          <a:bodyPr wrap="none" lIns="90000" tIns="46800" rIns="90000" bIns="46800"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fr-FR" sz="1800" b="1">
                <a:latin typeface="Tahoma" panose="020B0604030504040204" pitchFamily="34" charset="0"/>
              </a:rPr>
              <a:t>Construction de l'argumentaire</a:t>
            </a:r>
          </a:p>
        </p:txBody>
      </p:sp>
      <p:sp>
        <p:nvSpPr>
          <p:cNvPr id="98312" name="Rectangle 9">
            <a:extLst>
              <a:ext uri="{FF2B5EF4-FFF2-40B4-BE49-F238E27FC236}">
                <a16:creationId xmlns:a16="http://schemas.microsoft.com/office/drawing/2014/main" id="{0FB20E40-8706-448F-B7BB-00CCF33837BD}"/>
              </a:ext>
            </a:extLst>
          </p:cNvPr>
          <p:cNvSpPr>
            <a:spLocks noGrp="1" noChangeArrowheads="1"/>
          </p:cNvSpPr>
          <p:nvPr>
            <p:ph type="title" idx="4294967295"/>
          </p:nvPr>
        </p:nvSpPr>
        <p:spPr>
          <a:xfrm>
            <a:off x="114300" y="152400"/>
            <a:ext cx="2476500" cy="1190625"/>
          </a:xfrm>
        </p:spPr>
        <p:txBody>
          <a:bodyPr/>
          <a:lstStyle/>
          <a:p>
            <a:pPr eaLnBrk="1" hangingPunct="1"/>
            <a:r>
              <a:rPr lang="en-US" altLang="fr-FR" sz="3600">
                <a:latin typeface="Tahoma" panose="020B0604030504040204" pitchFamily="34" charset="0"/>
              </a:rPr>
              <a:t>Exemple  suite :</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ext Box 2">
            <a:extLst>
              <a:ext uri="{FF2B5EF4-FFF2-40B4-BE49-F238E27FC236}">
                <a16:creationId xmlns:a16="http://schemas.microsoft.com/office/drawing/2014/main" id="{4D4583BB-6E8E-4102-94B5-A4A1374CFA00}"/>
              </a:ext>
            </a:extLst>
          </p:cNvPr>
          <p:cNvSpPr txBox="1">
            <a:spLocks noChangeArrowheads="1"/>
          </p:cNvSpPr>
          <p:nvPr/>
        </p:nvSpPr>
        <p:spPr bwMode="auto">
          <a:xfrm>
            <a:off x="495300" y="1522413"/>
            <a:ext cx="8115300" cy="138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med" len="lg"/>
              </a14:hiddenLine>
            </a:ext>
          </a:extLst>
        </p:spPr>
        <p:txBody>
          <a:bodyPr lIns="90000" tIns="46800" rIns="90000" bIns="4680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fr-FR" sz="2800">
                <a:latin typeface="Tahoma" panose="020B0604030504040204" pitchFamily="34" charset="0"/>
              </a:rPr>
              <a:t>Cette démarche prévoit l'utilisation de différentes techniques qui elle-mêmes supposent l'usage d'outils ou d'instruments</a:t>
            </a:r>
          </a:p>
        </p:txBody>
      </p:sp>
      <p:sp>
        <p:nvSpPr>
          <p:cNvPr id="100355" name="Rectangle 3">
            <a:extLst>
              <a:ext uri="{FF2B5EF4-FFF2-40B4-BE49-F238E27FC236}">
                <a16:creationId xmlns:a16="http://schemas.microsoft.com/office/drawing/2014/main" id="{FECBFB86-F527-42A4-A988-47C0867609FD}"/>
              </a:ext>
            </a:extLst>
          </p:cNvPr>
          <p:cNvSpPr>
            <a:spLocks noChangeArrowheads="1"/>
          </p:cNvSpPr>
          <p:nvPr/>
        </p:nvSpPr>
        <p:spPr bwMode="auto">
          <a:xfrm>
            <a:off x="533400" y="3152775"/>
            <a:ext cx="3810000" cy="2371725"/>
          </a:xfrm>
          <a:prstGeom prst="rect">
            <a:avLst/>
          </a:prstGeom>
          <a:noFill/>
          <a:ln w="12700">
            <a:solidFill>
              <a:schemeClr val="tx1"/>
            </a:solidFill>
            <a:miter lim="800000"/>
            <a:headEnd type="none" w="sm" len="sm"/>
            <a:tailEnd type="none" w="med" len="lg"/>
          </a:ln>
          <a:extLst>
            <a:ext uri="{909E8E84-426E-40DD-AFC4-6F175D3DCCD1}">
              <a14:hiddenFill xmlns:a14="http://schemas.microsoft.com/office/drawing/2010/main">
                <a:solidFill>
                  <a:srgbClr val="FFFFFF"/>
                </a:solidFill>
              </a14:hiddenFill>
            </a:ext>
          </a:extLst>
        </p:spPr>
        <p:txBody>
          <a:bodyPr lIns="54000" tIns="46800" rIns="54000" bIns="4680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fr-FR" sz="2600" b="1">
                <a:latin typeface="Tahoma" panose="020B0604030504040204" pitchFamily="34" charset="0"/>
              </a:rPr>
              <a:t>Techniques</a:t>
            </a:r>
          </a:p>
          <a:p>
            <a:pPr algn="ctr">
              <a:spcBef>
                <a:spcPct val="0"/>
              </a:spcBef>
              <a:buFontTx/>
              <a:buNone/>
            </a:pPr>
            <a:endParaRPr lang="en-US" altLang="fr-FR" sz="1400" b="1">
              <a:latin typeface="Tahoma" panose="020B0604030504040204" pitchFamily="34" charset="0"/>
            </a:endParaRPr>
          </a:p>
          <a:p>
            <a:pPr>
              <a:spcBef>
                <a:spcPct val="0"/>
              </a:spcBef>
              <a:buFontTx/>
              <a:buNone/>
            </a:pPr>
            <a:r>
              <a:rPr lang="en-US" altLang="fr-FR" sz="2600">
                <a:latin typeface="Tahoma" panose="020B0604030504040204" pitchFamily="34" charset="0"/>
              </a:rPr>
              <a:t>- Analyse documentaire</a:t>
            </a:r>
          </a:p>
          <a:p>
            <a:pPr>
              <a:spcBef>
                <a:spcPct val="0"/>
              </a:spcBef>
              <a:buFontTx/>
              <a:buNone/>
            </a:pPr>
            <a:r>
              <a:rPr lang="en-US" altLang="fr-FR" sz="2600">
                <a:latin typeface="Tahoma" panose="020B0604030504040204" pitchFamily="34" charset="0"/>
              </a:rPr>
              <a:t>- Revue de dossiers</a:t>
            </a:r>
          </a:p>
          <a:p>
            <a:pPr>
              <a:spcBef>
                <a:spcPct val="0"/>
              </a:spcBef>
              <a:buFontTx/>
              <a:buNone/>
            </a:pPr>
            <a:r>
              <a:rPr lang="en-US" altLang="fr-FR" sz="2600">
                <a:latin typeface="Tahoma" panose="020B0604030504040204" pitchFamily="34" charset="0"/>
              </a:rPr>
              <a:t>- Entretiens individuels</a:t>
            </a:r>
          </a:p>
          <a:p>
            <a:pPr>
              <a:spcBef>
                <a:spcPct val="0"/>
              </a:spcBef>
              <a:buFontTx/>
              <a:buNone/>
            </a:pPr>
            <a:r>
              <a:rPr lang="en-US" altLang="fr-FR" sz="2600">
                <a:latin typeface="Tahoma" panose="020B0604030504040204" pitchFamily="34" charset="0"/>
              </a:rPr>
              <a:t>- Groupes de discussion</a:t>
            </a:r>
          </a:p>
        </p:txBody>
      </p:sp>
      <p:sp>
        <p:nvSpPr>
          <p:cNvPr id="100356" name="Rectangle 4">
            <a:extLst>
              <a:ext uri="{FF2B5EF4-FFF2-40B4-BE49-F238E27FC236}">
                <a16:creationId xmlns:a16="http://schemas.microsoft.com/office/drawing/2014/main" id="{73B83A82-2D55-4E95-A998-422BD56CAB93}"/>
              </a:ext>
            </a:extLst>
          </p:cNvPr>
          <p:cNvSpPr>
            <a:spLocks noChangeArrowheads="1"/>
          </p:cNvSpPr>
          <p:nvPr/>
        </p:nvSpPr>
        <p:spPr bwMode="auto">
          <a:xfrm>
            <a:off x="4902200" y="3200400"/>
            <a:ext cx="3898900" cy="1909763"/>
          </a:xfrm>
          <a:prstGeom prst="rect">
            <a:avLst/>
          </a:prstGeom>
          <a:noFill/>
          <a:ln w="12700">
            <a:solidFill>
              <a:schemeClr val="tx1"/>
            </a:solidFill>
            <a:miter lim="800000"/>
            <a:headEnd type="none" w="sm" len="sm"/>
            <a:tailEnd type="none" w="med" len="lg"/>
          </a:ln>
          <a:extLst>
            <a:ext uri="{909E8E84-426E-40DD-AFC4-6F175D3DCCD1}">
              <a14:hiddenFill xmlns:a14="http://schemas.microsoft.com/office/drawing/2010/main">
                <a:solidFill>
                  <a:srgbClr val="FFFFFF"/>
                </a:solidFill>
              </a14:hiddenFill>
            </a:ext>
          </a:extLst>
        </p:spPr>
        <p:txBody>
          <a:bodyPr lIns="54000" tIns="46800" rIns="54000" bIns="4680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fr-FR" sz="2600" b="1">
                <a:latin typeface="Tahoma" panose="020B0604030504040204" pitchFamily="34" charset="0"/>
              </a:rPr>
              <a:t>Outils/instruments</a:t>
            </a:r>
          </a:p>
          <a:p>
            <a:pPr>
              <a:spcBef>
                <a:spcPct val="0"/>
              </a:spcBef>
              <a:buFontTx/>
              <a:buNone/>
            </a:pPr>
            <a:endParaRPr lang="en-US" altLang="fr-FR" sz="1400" b="1">
              <a:latin typeface="Tahoma" panose="020B0604030504040204" pitchFamily="34" charset="0"/>
            </a:endParaRPr>
          </a:p>
          <a:p>
            <a:pPr>
              <a:spcBef>
                <a:spcPct val="0"/>
              </a:spcBef>
              <a:buFontTx/>
              <a:buNone/>
            </a:pPr>
            <a:r>
              <a:rPr lang="en-US" altLang="fr-FR" sz="2600" b="1">
                <a:latin typeface="Tahoma" panose="020B0604030504040204" pitchFamily="34" charset="0"/>
              </a:rPr>
              <a:t>- </a:t>
            </a:r>
            <a:r>
              <a:rPr lang="en-US" altLang="fr-FR" sz="2600">
                <a:latin typeface="Tahoma" panose="020B0604030504040204" pitchFamily="34" charset="0"/>
              </a:rPr>
              <a:t>Guides d'entretien</a:t>
            </a:r>
          </a:p>
          <a:p>
            <a:pPr>
              <a:spcBef>
                <a:spcPct val="0"/>
              </a:spcBef>
              <a:buFontTx/>
              <a:buChar char="-"/>
            </a:pPr>
            <a:r>
              <a:rPr lang="en-US" altLang="fr-FR" sz="2600">
                <a:latin typeface="Tahoma" panose="020B0604030504040204" pitchFamily="34" charset="0"/>
              </a:rPr>
              <a:t> Chronogrammes</a:t>
            </a:r>
          </a:p>
          <a:p>
            <a:pPr>
              <a:spcBef>
                <a:spcPct val="0"/>
              </a:spcBef>
              <a:buFontTx/>
              <a:buChar char="-"/>
            </a:pPr>
            <a:endParaRPr lang="en-US" altLang="fr-FR" sz="2600" b="1">
              <a:latin typeface="Tahoma" panose="020B0604030504040204" pitchFamily="34" charset="0"/>
            </a:endParaRPr>
          </a:p>
        </p:txBody>
      </p:sp>
      <p:sp>
        <p:nvSpPr>
          <p:cNvPr id="100357" name="Text Box 5">
            <a:extLst>
              <a:ext uri="{FF2B5EF4-FFF2-40B4-BE49-F238E27FC236}">
                <a16:creationId xmlns:a16="http://schemas.microsoft.com/office/drawing/2014/main" id="{B6E6EE38-B9ED-4082-9079-D212D036BA37}"/>
              </a:ext>
            </a:extLst>
          </p:cNvPr>
          <p:cNvSpPr txBox="1">
            <a:spLocks noChangeArrowheads="1"/>
          </p:cNvSpPr>
          <p:nvPr/>
        </p:nvSpPr>
        <p:spPr bwMode="auto">
          <a:xfrm>
            <a:off x="3810000" y="215900"/>
            <a:ext cx="5105400" cy="1200150"/>
          </a:xfrm>
          <a:prstGeom prst="rect">
            <a:avLst/>
          </a:prstGeom>
          <a:solidFill>
            <a:schemeClr val="hlink"/>
          </a:solidFill>
          <a:ln w="12700">
            <a:solidFill>
              <a:schemeClr val="tx1"/>
            </a:solidFill>
            <a:miter lim="800000"/>
            <a:headEnd type="none" w="sm" len="sm"/>
            <a:tailEnd type="none" w="med" len="lg"/>
          </a:ln>
        </p:spPr>
        <p:txBody>
          <a:bodyPr lIns="90000" tIns="46800" rIns="90000" bIns="4680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50000"/>
              </a:spcBef>
              <a:buFontTx/>
              <a:buNone/>
            </a:pPr>
            <a:r>
              <a:rPr lang="en-US" altLang="fr-FR" sz="2400" b="1">
                <a:latin typeface="Tahoma" panose="020B0604030504040204" pitchFamily="34" charset="0"/>
              </a:rPr>
              <a:t>La mise en oeuvre de ce programme s'est-elle déroulée comme prévu ?</a:t>
            </a:r>
          </a:p>
        </p:txBody>
      </p:sp>
      <p:sp>
        <p:nvSpPr>
          <p:cNvPr id="100358" name="Rectangle 6">
            <a:extLst>
              <a:ext uri="{FF2B5EF4-FFF2-40B4-BE49-F238E27FC236}">
                <a16:creationId xmlns:a16="http://schemas.microsoft.com/office/drawing/2014/main" id="{2524FA22-E676-465C-BFE4-16E9B3FD77ED}"/>
              </a:ext>
            </a:extLst>
          </p:cNvPr>
          <p:cNvSpPr>
            <a:spLocks noGrp="1" noChangeArrowheads="1"/>
          </p:cNvSpPr>
          <p:nvPr>
            <p:ph type="title" idx="4294967295"/>
          </p:nvPr>
        </p:nvSpPr>
        <p:spPr>
          <a:xfrm>
            <a:off x="114300" y="152400"/>
            <a:ext cx="3200400" cy="1190625"/>
          </a:xfrm>
        </p:spPr>
        <p:txBody>
          <a:bodyPr/>
          <a:lstStyle/>
          <a:p>
            <a:pPr eaLnBrk="1" hangingPunct="1"/>
            <a:r>
              <a:rPr lang="en-US" altLang="fr-FR" sz="3600">
                <a:latin typeface="Tahoma" panose="020B0604030504040204" pitchFamily="34" charset="0"/>
              </a:rPr>
              <a:t>Exemple  suite :</a:t>
            </a:r>
            <a:endParaRPr lang="en-US" altLang="fr-FR">
              <a:latin typeface="Tahoma" panose="020B0604030504040204" pitchFamily="34"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a:extLst>
              <a:ext uri="{FF2B5EF4-FFF2-40B4-BE49-F238E27FC236}">
                <a16:creationId xmlns:a16="http://schemas.microsoft.com/office/drawing/2014/main" id="{31223B0B-D30A-40C6-A400-BF3F659BD7A3}"/>
              </a:ext>
            </a:extLst>
          </p:cNvPr>
          <p:cNvSpPr>
            <a:spLocks noGrp="1" noChangeArrowheads="1"/>
          </p:cNvSpPr>
          <p:nvPr>
            <p:ph type="title" idx="4294967295"/>
          </p:nvPr>
        </p:nvSpPr>
        <p:spPr>
          <a:xfrm>
            <a:off x="685800" y="260350"/>
            <a:ext cx="7772400" cy="688975"/>
          </a:xfrm>
        </p:spPr>
        <p:txBody>
          <a:bodyPr/>
          <a:lstStyle/>
          <a:p>
            <a:pPr eaLnBrk="1" hangingPunct="1"/>
            <a:r>
              <a:rPr lang="en-US" altLang="fr-FR"/>
              <a:t>L’évaluation des Effets</a:t>
            </a:r>
            <a:endParaRPr lang="fr-FR" altLang="fr-FR"/>
          </a:p>
        </p:txBody>
      </p:sp>
      <p:sp>
        <p:nvSpPr>
          <p:cNvPr id="102403" name="Rectangle 3">
            <a:extLst>
              <a:ext uri="{FF2B5EF4-FFF2-40B4-BE49-F238E27FC236}">
                <a16:creationId xmlns:a16="http://schemas.microsoft.com/office/drawing/2014/main" id="{91C2E9DD-8FDE-43D8-81B0-D18A8EA89B34}"/>
              </a:ext>
            </a:extLst>
          </p:cNvPr>
          <p:cNvSpPr>
            <a:spLocks noGrp="1" noChangeArrowheads="1"/>
          </p:cNvSpPr>
          <p:nvPr>
            <p:ph type="body" idx="4294967295"/>
          </p:nvPr>
        </p:nvSpPr>
        <p:spPr>
          <a:xfrm>
            <a:off x="468313" y="1268413"/>
            <a:ext cx="8207375" cy="3816350"/>
          </a:xfrm>
        </p:spPr>
        <p:txBody>
          <a:bodyPr/>
          <a:lstStyle/>
          <a:p>
            <a:pPr eaLnBrk="1" hangingPunct="1">
              <a:lnSpc>
                <a:spcPct val="110000"/>
              </a:lnSpc>
            </a:pPr>
            <a:r>
              <a:rPr lang="en-US" altLang="fr-FR" sz="2500"/>
              <a:t>Evalue les changements en matière de connaissance, attitudes et pratiques en matière de SSR dans la population</a:t>
            </a:r>
          </a:p>
          <a:p>
            <a:pPr eaLnBrk="1" hangingPunct="1">
              <a:lnSpc>
                <a:spcPct val="110000"/>
              </a:lnSpc>
            </a:pPr>
            <a:r>
              <a:rPr lang="en-US" altLang="fr-FR" sz="2500"/>
              <a:t>Nécessite une collecte de données de base à comparer avec les données de fin de programme</a:t>
            </a:r>
          </a:p>
          <a:p>
            <a:pPr eaLnBrk="1" hangingPunct="1">
              <a:lnSpc>
                <a:spcPct val="110000"/>
              </a:lnSpc>
            </a:pPr>
            <a:endParaRPr lang="en-US" altLang="fr-FR" sz="2500"/>
          </a:p>
          <a:p>
            <a:pPr lvl="1" eaLnBrk="1" hangingPunct="1">
              <a:lnSpc>
                <a:spcPct val="110000"/>
              </a:lnSpc>
              <a:buFontTx/>
              <a:buNone/>
            </a:pPr>
            <a:r>
              <a:rPr lang="en-US" altLang="fr-FR" sz="2500">
                <a:sym typeface="Symbol" panose="05050102010706020507" pitchFamily="18" charset="2"/>
              </a:rPr>
              <a:t> </a:t>
            </a:r>
            <a:r>
              <a:rPr lang="en-US" altLang="fr-FR" sz="2500"/>
              <a:t>Les changements observés sont attribués au programme</a:t>
            </a:r>
            <a:endParaRPr lang="fr-FR" altLang="fr-FR" sz="25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FC2DB202-F0E3-4AEF-B95A-8173EF59F834}"/>
              </a:ext>
            </a:extLst>
          </p:cNvPr>
          <p:cNvSpPr>
            <a:spLocks noGrp="1" noChangeArrowheads="1"/>
          </p:cNvSpPr>
          <p:nvPr>
            <p:ph type="title" idx="4294967295"/>
          </p:nvPr>
        </p:nvSpPr>
        <p:spPr>
          <a:xfrm>
            <a:off x="2789238" y="304800"/>
            <a:ext cx="3070225" cy="533400"/>
          </a:xfrm>
        </p:spPr>
        <p:txBody>
          <a:bodyPr/>
          <a:lstStyle/>
          <a:p>
            <a:pPr eaLnBrk="1" hangingPunct="1"/>
            <a:r>
              <a:rPr lang="en-US" altLang="fr-FR" b="1" i="1"/>
              <a:t>Plan </a:t>
            </a:r>
            <a:endParaRPr lang="fr-FR" altLang="fr-FR" b="1" i="1"/>
          </a:p>
        </p:txBody>
      </p:sp>
      <p:sp>
        <p:nvSpPr>
          <p:cNvPr id="12291" name="Rectangle 3">
            <a:extLst>
              <a:ext uri="{FF2B5EF4-FFF2-40B4-BE49-F238E27FC236}">
                <a16:creationId xmlns:a16="http://schemas.microsoft.com/office/drawing/2014/main" id="{0105E936-B25B-4F71-8DA6-047A7BB55DE5}"/>
              </a:ext>
            </a:extLst>
          </p:cNvPr>
          <p:cNvSpPr>
            <a:spLocks noGrp="1" noChangeArrowheads="1"/>
          </p:cNvSpPr>
          <p:nvPr>
            <p:ph type="body" idx="4294967295"/>
          </p:nvPr>
        </p:nvSpPr>
        <p:spPr>
          <a:xfrm>
            <a:off x="241300" y="1270000"/>
            <a:ext cx="8572500" cy="4330700"/>
          </a:xfrm>
        </p:spPr>
        <p:txBody>
          <a:bodyPr/>
          <a:lstStyle/>
          <a:p>
            <a:pPr marL="533400" indent="-533400" eaLnBrk="1" hangingPunct="1"/>
            <a:r>
              <a:rPr lang="fr-FR" altLang="fr-FR" sz="2400"/>
              <a:t>L’élaboration du cadre de suivi &amp; Evaluation des programmes de SSR</a:t>
            </a:r>
          </a:p>
          <a:p>
            <a:pPr marL="533400" indent="-533400" eaLnBrk="1" hangingPunct="1"/>
            <a:r>
              <a:rPr lang="fr-FR" altLang="fr-FR" sz="2400"/>
              <a:t>Les principaux indicateurs des programmes de SSR</a:t>
            </a:r>
          </a:p>
          <a:p>
            <a:pPr marL="533400" indent="-533400" eaLnBrk="1" hangingPunct="1"/>
            <a:r>
              <a:rPr lang="fr-FR" altLang="fr-FR" sz="2400"/>
              <a:t>Le suivi de la performance des programmes de SSR</a:t>
            </a:r>
          </a:p>
          <a:p>
            <a:pPr marL="533400" indent="-533400" eaLnBrk="1" hangingPunct="1"/>
            <a:r>
              <a:rPr lang="fr-FR" altLang="fr-FR" sz="2400"/>
              <a:t>L’Evaluation des programmes de SSR</a:t>
            </a:r>
          </a:p>
          <a:p>
            <a:pPr marL="533400" indent="-533400" eaLnBrk="1" hangingPunct="1"/>
            <a:r>
              <a:rPr lang="fr-FR" altLang="fr-FR" sz="2400"/>
              <a:t>Conclusion</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8F362CFD-5C87-4B04-AF0D-F8518B746109}"/>
              </a:ext>
            </a:extLst>
          </p:cNvPr>
          <p:cNvSpPr>
            <a:spLocks noGrp="1" noChangeArrowheads="1"/>
          </p:cNvSpPr>
          <p:nvPr>
            <p:ph type="title" idx="4294967295"/>
          </p:nvPr>
        </p:nvSpPr>
        <p:spPr>
          <a:xfrm>
            <a:off x="685800" y="260350"/>
            <a:ext cx="7772400" cy="831850"/>
          </a:xfrm>
        </p:spPr>
        <p:txBody>
          <a:bodyPr/>
          <a:lstStyle/>
          <a:p>
            <a:pPr eaLnBrk="1" hangingPunct="1"/>
            <a:r>
              <a:rPr lang="en-US" altLang="fr-FR"/>
              <a:t>L’évaluation d’impact</a:t>
            </a:r>
            <a:endParaRPr lang="fr-FR" altLang="fr-FR"/>
          </a:p>
        </p:txBody>
      </p:sp>
      <p:sp>
        <p:nvSpPr>
          <p:cNvPr id="104451" name="Rectangle 3">
            <a:extLst>
              <a:ext uri="{FF2B5EF4-FFF2-40B4-BE49-F238E27FC236}">
                <a16:creationId xmlns:a16="http://schemas.microsoft.com/office/drawing/2014/main" id="{470FD16F-BD7B-4DF7-B21C-399323AA6606}"/>
              </a:ext>
            </a:extLst>
          </p:cNvPr>
          <p:cNvSpPr>
            <a:spLocks noGrp="1" noChangeArrowheads="1"/>
          </p:cNvSpPr>
          <p:nvPr>
            <p:ph type="body" idx="4294967295"/>
          </p:nvPr>
        </p:nvSpPr>
        <p:spPr>
          <a:xfrm>
            <a:off x="685800" y="1341438"/>
            <a:ext cx="8062913" cy="3024187"/>
          </a:xfrm>
        </p:spPr>
        <p:txBody>
          <a:bodyPr/>
          <a:lstStyle/>
          <a:p>
            <a:pPr eaLnBrk="1" hangingPunct="1"/>
            <a:r>
              <a:rPr lang="en-US" altLang="fr-FR" sz="2400"/>
              <a:t>Mesure les changements à long terme dans la vie des bénéficiaires du programme en rapport avec son but</a:t>
            </a:r>
          </a:p>
          <a:p>
            <a:pPr eaLnBrk="1" hangingPunct="1"/>
            <a:r>
              <a:rPr lang="en-US" altLang="fr-FR" sz="2400"/>
              <a:t>Exemple:</a:t>
            </a:r>
          </a:p>
          <a:p>
            <a:pPr lvl="1" eaLnBrk="1" hangingPunct="1"/>
            <a:r>
              <a:rPr lang="en-US" altLang="fr-FR" sz="2400"/>
              <a:t>Réduction du nombre de grossesse non désirée</a:t>
            </a:r>
          </a:p>
          <a:p>
            <a:pPr lvl="1" eaLnBrk="1" hangingPunct="1"/>
            <a:r>
              <a:rPr lang="en-US" altLang="fr-FR" sz="2400"/>
              <a:t>Réduction de la mortalité maternelle</a:t>
            </a:r>
          </a:p>
          <a:p>
            <a:pPr eaLnBrk="1" hangingPunct="1"/>
            <a:r>
              <a:rPr lang="en-US" altLang="fr-FR" sz="2400"/>
              <a:t>Les évaluations d’impact sont coûteuses et complexes</a:t>
            </a:r>
            <a:endParaRPr lang="fr-FR" altLang="fr-FR" sz="240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5227B447-A0C0-4767-88FB-2137CFB34BF1}"/>
              </a:ext>
            </a:extLst>
          </p:cNvPr>
          <p:cNvSpPr>
            <a:spLocks noGrp="1" noChangeArrowheads="1"/>
          </p:cNvSpPr>
          <p:nvPr>
            <p:ph type="title" idx="4294967295"/>
          </p:nvPr>
        </p:nvSpPr>
        <p:spPr>
          <a:xfrm>
            <a:off x="685800" y="115888"/>
            <a:ext cx="7772400" cy="685800"/>
          </a:xfrm>
        </p:spPr>
        <p:txBody>
          <a:bodyPr/>
          <a:lstStyle/>
          <a:p>
            <a:pPr eaLnBrk="1" hangingPunct="1"/>
            <a:r>
              <a:rPr lang="en-US" altLang="fr-FR" sz="3600"/>
              <a:t>L</a:t>
            </a:r>
            <a:r>
              <a:rPr lang="en-US" altLang="fr-FR" sz="4000"/>
              <a:t>’évaluation participative</a:t>
            </a:r>
            <a:endParaRPr lang="fr-FR" altLang="fr-FR" sz="4000"/>
          </a:p>
        </p:txBody>
      </p:sp>
      <p:sp>
        <p:nvSpPr>
          <p:cNvPr id="106499" name="Rectangle 3">
            <a:extLst>
              <a:ext uri="{FF2B5EF4-FFF2-40B4-BE49-F238E27FC236}">
                <a16:creationId xmlns:a16="http://schemas.microsoft.com/office/drawing/2014/main" id="{EDE3B3B9-33E9-4B0F-94A8-8C370AFE9993}"/>
              </a:ext>
            </a:extLst>
          </p:cNvPr>
          <p:cNvSpPr>
            <a:spLocks noGrp="1" noChangeArrowheads="1"/>
          </p:cNvSpPr>
          <p:nvPr>
            <p:ph type="body" idx="4294967295"/>
          </p:nvPr>
        </p:nvSpPr>
        <p:spPr>
          <a:xfrm>
            <a:off x="395288" y="908050"/>
            <a:ext cx="8496300" cy="3960813"/>
          </a:xfrm>
        </p:spPr>
        <p:txBody>
          <a:bodyPr/>
          <a:lstStyle/>
          <a:p>
            <a:pPr eaLnBrk="1" hangingPunct="1">
              <a:lnSpc>
                <a:spcPct val="110000"/>
              </a:lnSpc>
            </a:pPr>
            <a:r>
              <a:rPr lang="en-US" altLang="fr-FR" sz="2000"/>
              <a:t>Implique tous les partenaires</a:t>
            </a:r>
          </a:p>
          <a:p>
            <a:pPr lvl="1" eaLnBrk="1" hangingPunct="1"/>
            <a:endParaRPr lang="en-US" altLang="fr-FR" sz="2000"/>
          </a:p>
          <a:p>
            <a:pPr eaLnBrk="1" hangingPunct="1">
              <a:lnSpc>
                <a:spcPct val="80000"/>
              </a:lnSpc>
            </a:pPr>
            <a:r>
              <a:rPr lang="en-US" altLang="fr-FR" sz="2000"/>
              <a:t>Améliore </a:t>
            </a:r>
          </a:p>
          <a:p>
            <a:pPr lvl="1" eaLnBrk="1" hangingPunct="1">
              <a:lnSpc>
                <a:spcPct val="80000"/>
              </a:lnSpc>
              <a:buFont typeface="Wingdings" panose="05000000000000000000" pitchFamily="2" charset="2"/>
              <a:buChar char="ü"/>
            </a:pPr>
            <a:r>
              <a:rPr lang="en-US" altLang="fr-FR" sz="2000"/>
              <a:t>l’appropriation des activités et les résultats du programme</a:t>
            </a:r>
          </a:p>
          <a:p>
            <a:pPr lvl="1" eaLnBrk="1" hangingPunct="1">
              <a:lnSpc>
                <a:spcPct val="80000"/>
              </a:lnSpc>
              <a:buFont typeface="Wingdings" panose="05000000000000000000" pitchFamily="2" charset="2"/>
              <a:buChar char="ü"/>
            </a:pPr>
            <a:r>
              <a:rPr lang="en-US" altLang="fr-FR" sz="2000"/>
              <a:t>La communication et la collaboration entre partenaires</a:t>
            </a:r>
          </a:p>
          <a:p>
            <a:pPr lvl="1" eaLnBrk="1" hangingPunct="1">
              <a:lnSpc>
                <a:spcPct val="80000"/>
              </a:lnSpc>
              <a:buFont typeface="Wingdings" panose="05000000000000000000" pitchFamily="2" charset="2"/>
              <a:buChar char="ü"/>
            </a:pPr>
            <a:r>
              <a:rPr lang="en-US" altLang="fr-FR" sz="2000"/>
              <a:t>L’efficience de l’allocation de ressources</a:t>
            </a:r>
          </a:p>
          <a:p>
            <a:pPr lvl="1" eaLnBrk="1" hangingPunct="1">
              <a:lnSpc>
                <a:spcPct val="80000"/>
              </a:lnSpc>
            </a:pPr>
            <a:endParaRPr lang="en-US" altLang="fr-FR" sz="2000"/>
          </a:p>
          <a:p>
            <a:pPr eaLnBrk="1" hangingPunct="1">
              <a:lnSpc>
                <a:spcPct val="110000"/>
              </a:lnSpc>
              <a:buFont typeface="Wingdings" panose="05000000000000000000" pitchFamily="2" charset="2"/>
              <a:buChar char="Ø"/>
            </a:pPr>
            <a:r>
              <a:rPr lang="en-US" altLang="fr-FR" sz="2000"/>
              <a:t> Implication des partenaires à divers niveaux: </a:t>
            </a:r>
          </a:p>
          <a:p>
            <a:pPr lvl="1" eaLnBrk="1" hangingPunct="1">
              <a:lnSpc>
                <a:spcPct val="110000"/>
              </a:lnSpc>
              <a:buFont typeface="Wingdings" panose="05000000000000000000" pitchFamily="2" charset="2"/>
              <a:buChar char="ü"/>
            </a:pPr>
            <a:r>
              <a:rPr lang="en-US" altLang="fr-FR" sz="2000"/>
              <a:t>Accord sur l’objet de l’évaluation</a:t>
            </a:r>
          </a:p>
          <a:p>
            <a:pPr lvl="1" eaLnBrk="1" hangingPunct="1">
              <a:lnSpc>
                <a:spcPct val="110000"/>
              </a:lnSpc>
              <a:buFont typeface="Wingdings" panose="05000000000000000000" pitchFamily="2" charset="2"/>
              <a:buChar char="ü"/>
            </a:pPr>
            <a:r>
              <a:rPr lang="en-US" altLang="fr-FR" sz="2000"/>
              <a:t>Interpretation des résultats</a:t>
            </a:r>
          </a:p>
          <a:p>
            <a:pPr lvl="1" eaLnBrk="1" hangingPunct="1">
              <a:lnSpc>
                <a:spcPct val="110000"/>
              </a:lnSpc>
              <a:buFont typeface="Wingdings" panose="05000000000000000000" pitchFamily="2" charset="2"/>
              <a:buChar char="ü"/>
            </a:pPr>
            <a:r>
              <a:rPr lang="en-US" altLang="fr-FR" sz="2000"/>
              <a:t>Suivi des décisions</a:t>
            </a:r>
            <a:endParaRPr lang="fr-FR" altLang="fr-FR" sz="200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a:extLst>
              <a:ext uri="{FF2B5EF4-FFF2-40B4-BE49-F238E27FC236}">
                <a16:creationId xmlns:a16="http://schemas.microsoft.com/office/drawing/2014/main" id="{B40D06B4-5660-4300-A3FE-4F6E4E0CC802}"/>
              </a:ext>
            </a:extLst>
          </p:cNvPr>
          <p:cNvSpPr>
            <a:spLocks noGrp="1" noChangeArrowheads="1"/>
          </p:cNvSpPr>
          <p:nvPr>
            <p:ph type="title" idx="4294967295"/>
          </p:nvPr>
        </p:nvSpPr>
        <p:spPr>
          <a:xfrm>
            <a:off x="501650" y="0"/>
            <a:ext cx="8210550" cy="1155700"/>
          </a:xfrm>
        </p:spPr>
        <p:txBody>
          <a:bodyPr/>
          <a:lstStyle/>
          <a:p>
            <a:pPr eaLnBrk="1" hangingPunct="1"/>
            <a:r>
              <a:rPr lang="en-US" altLang="fr-FR" sz="4000"/>
              <a:t>Sources et outils de collecte de données pour l’évaluation</a:t>
            </a:r>
            <a:endParaRPr lang="fr-FR" altLang="fr-FR" sz="4000"/>
          </a:p>
        </p:txBody>
      </p:sp>
      <p:sp>
        <p:nvSpPr>
          <p:cNvPr id="108547" name="Rectangle 3">
            <a:extLst>
              <a:ext uri="{FF2B5EF4-FFF2-40B4-BE49-F238E27FC236}">
                <a16:creationId xmlns:a16="http://schemas.microsoft.com/office/drawing/2014/main" id="{F9289C28-1F09-46A6-BA2D-4A72705F2CD5}"/>
              </a:ext>
            </a:extLst>
          </p:cNvPr>
          <p:cNvSpPr>
            <a:spLocks noGrp="1" noChangeArrowheads="1"/>
          </p:cNvSpPr>
          <p:nvPr>
            <p:ph type="body" idx="4294967295"/>
          </p:nvPr>
        </p:nvSpPr>
        <p:spPr>
          <a:xfrm>
            <a:off x="323850" y="1341438"/>
            <a:ext cx="8496300" cy="4322762"/>
          </a:xfrm>
        </p:spPr>
        <p:txBody>
          <a:bodyPr/>
          <a:lstStyle/>
          <a:p>
            <a:pPr eaLnBrk="1" hangingPunct="1">
              <a:lnSpc>
                <a:spcPct val="120000"/>
              </a:lnSpc>
            </a:pPr>
            <a:r>
              <a:rPr lang="en-US" altLang="fr-FR"/>
              <a:t>Outils de collecte de données dépendent des méthodes de collecte</a:t>
            </a:r>
          </a:p>
          <a:p>
            <a:pPr eaLnBrk="1" hangingPunct="1">
              <a:lnSpc>
                <a:spcPct val="120000"/>
              </a:lnSpc>
            </a:pPr>
            <a:r>
              <a:rPr lang="en-US" altLang="fr-FR"/>
              <a:t>Méthodes de collecte:</a:t>
            </a:r>
          </a:p>
          <a:p>
            <a:pPr lvl="1" eaLnBrk="1" hangingPunct="1">
              <a:lnSpc>
                <a:spcPct val="120000"/>
              </a:lnSpc>
            </a:pPr>
            <a:r>
              <a:rPr lang="en-US" altLang="fr-FR"/>
              <a:t>Quantitatives: SIS, rapport de progrès, autres sources d’informations courantes</a:t>
            </a:r>
          </a:p>
          <a:p>
            <a:pPr lvl="1" eaLnBrk="1" hangingPunct="1">
              <a:lnSpc>
                <a:spcPct val="120000"/>
              </a:lnSpc>
            </a:pPr>
            <a:r>
              <a:rPr lang="en-US" altLang="fr-FR"/>
              <a:t>Qualitative: interview, focus group, observation interaction client-prestataire de soins</a:t>
            </a:r>
            <a:endParaRPr lang="fr-FR" altLang="fr-F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ext Box 2">
            <a:extLst>
              <a:ext uri="{FF2B5EF4-FFF2-40B4-BE49-F238E27FC236}">
                <a16:creationId xmlns:a16="http://schemas.microsoft.com/office/drawing/2014/main" id="{AD62860B-6201-43BB-BBBC-10DD3AB6A096}"/>
              </a:ext>
            </a:extLst>
          </p:cNvPr>
          <p:cNvSpPr txBox="1">
            <a:spLocks noChangeArrowheads="1"/>
          </p:cNvSpPr>
          <p:nvPr/>
        </p:nvSpPr>
        <p:spPr bwMode="auto">
          <a:xfrm>
            <a:off x="2876550" y="279400"/>
            <a:ext cx="5581650" cy="833438"/>
          </a:xfrm>
          <a:prstGeom prst="rect">
            <a:avLst/>
          </a:prstGeom>
          <a:solidFill>
            <a:schemeClr val="bg1"/>
          </a:solidFill>
          <a:ln w="12700">
            <a:solidFill>
              <a:schemeClr val="tx1"/>
            </a:solidFill>
            <a:miter lim="800000"/>
            <a:headEnd type="none" w="sm" len="sm"/>
            <a:tailEnd type="none" w="med" len="lg"/>
          </a:ln>
        </p:spPr>
        <p:txBody>
          <a:bodyPr lIns="90000" tIns="46800" rIns="90000" bIns="4680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defRPr/>
            </a:pPr>
            <a:r>
              <a:rPr lang="en-US" sz="2400" b="1" dirty="0" err="1">
                <a:latin typeface="+mj-lt"/>
              </a:rPr>
              <a:t>Seconde</a:t>
            </a:r>
            <a:r>
              <a:rPr lang="en-US" sz="2400" b="1" dirty="0">
                <a:latin typeface="+mj-lt"/>
              </a:rPr>
              <a:t> question à </a:t>
            </a:r>
            <a:r>
              <a:rPr lang="en-US" sz="2400" b="1" dirty="0" err="1">
                <a:latin typeface="+mj-lt"/>
              </a:rPr>
              <a:t>choisir</a:t>
            </a:r>
            <a:r>
              <a:rPr lang="en-US" sz="2400" b="1" dirty="0">
                <a:latin typeface="+mj-lt"/>
              </a:rPr>
              <a:t> avec le </a:t>
            </a:r>
            <a:r>
              <a:rPr lang="en-US" sz="2400" b="1" dirty="0" err="1">
                <a:latin typeface="+mj-lt"/>
              </a:rPr>
              <a:t>groupe</a:t>
            </a:r>
            <a:r>
              <a:rPr lang="en-US" sz="2400" b="1" dirty="0">
                <a:latin typeface="+mj-lt"/>
              </a:rPr>
              <a:t>, </a:t>
            </a:r>
            <a:r>
              <a:rPr lang="en-US" sz="2400" b="1" dirty="0" err="1">
                <a:latin typeface="+mj-lt"/>
              </a:rPr>
              <a:t>si</a:t>
            </a:r>
            <a:r>
              <a:rPr lang="en-US" sz="2400" b="1" dirty="0">
                <a:latin typeface="+mj-lt"/>
              </a:rPr>
              <a:t> possible </a:t>
            </a:r>
            <a:r>
              <a:rPr lang="en-US" sz="2400" b="1" dirty="0" err="1">
                <a:latin typeface="+mj-lt"/>
              </a:rPr>
              <a:t>sur</a:t>
            </a:r>
            <a:r>
              <a:rPr lang="en-US" sz="2400" b="1" dirty="0">
                <a:latin typeface="+mj-lt"/>
              </a:rPr>
              <a:t> </a:t>
            </a:r>
            <a:r>
              <a:rPr lang="en-US" sz="2400" b="1" dirty="0" err="1">
                <a:latin typeface="+mj-lt"/>
              </a:rPr>
              <a:t>l'efficience</a:t>
            </a:r>
            <a:r>
              <a:rPr lang="en-US" sz="2400" b="1" dirty="0">
                <a:latin typeface="+mj-lt"/>
              </a:rPr>
              <a:t> </a:t>
            </a:r>
          </a:p>
        </p:txBody>
      </p:sp>
      <p:sp>
        <p:nvSpPr>
          <p:cNvPr id="110595" name="Text Box 3">
            <a:extLst>
              <a:ext uri="{FF2B5EF4-FFF2-40B4-BE49-F238E27FC236}">
                <a16:creationId xmlns:a16="http://schemas.microsoft.com/office/drawing/2014/main" id="{7AC65314-7119-4756-80B7-75CCCCE09A3C}"/>
              </a:ext>
            </a:extLst>
          </p:cNvPr>
          <p:cNvSpPr txBox="1">
            <a:spLocks noChangeArrowheads="1"/>
          </p:cNvSpPr>
          <p:nvPr/>
        </p:nvSpPr>
        <p:spPr bwMode="auto">
          <a:xfrm>
            <a:off x="304800" y="1574800"/>
            <a:ext cx="8496300" cy="378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fr-FR" sz="2400" b="1"/>
              <a:t>Dérouler ensemble le raisonnement :</a:t>
            </a:r>
          </a:p>
          <a:p>
            <a:pPr>
              <a:spcBef>
                <a:spcPct val="0"/>
              </a:spcBef>
              <a:buFontTx/>
              <a:buNone/>
            </a:pPr>
            <a:endParaRPr lang="en-US" altLang="fr-FR" sz="2400" b="1"/>
          </a:p>
          <a:p>
            <a:pPr>
              <a:spcBef>
                <a:spcPct val="0"/>
              </a:spcBef>
              <a:buFontTx/>
              <a:buAutoNum type="arabicPeriod"/>
            </a:pPr>
            <a:r>
              <a:rPr lang="en-US" altLang="fr-FR" sz="2400" b="1"/>
              <a:t>Comment répondre à la question (avec éventuel retour à la formulation de la question) ?</a:t>
            </a:r>
          </a:p>
          <a:p>
            <a:pPr>
              <a:spcBef>
                <a:spcPct val="0"/>
              </a:spcBef>
              <a:buFontTx/>
              <a:buAutoNum type="arabicPeriod"/>
            </a:pPr>
            <a:endParaRPr lang="en-US" altLang="fr-FR" sz="2400" b="1"/>
          </a:p>
          <a:p>
            <a:pPr>
              <a:spcBef>
                <a:spcPct val="0"/>
              </a:spcBef>
              <a:buFontTx/>
              <a:buAutoNum type="arabicPeriod"/>
            </a:pPr>
            <a:r>
              <a:rPr lang="en-US" altLang="fr-FR" sz="2400" b="1"/>
              <a:t>Quelle démarche déroulée?</a:t>
            </a:r>
          </a:p>
          <a:p>
            <a:pPr>
              <a:spcBef>
                <a:spcPct val="0"/>
              </a:spcBef>
              <a:buFontTx/>
              <a:buAutoNum type="arabicPeriod"/>
            </a:pPr>
            <a:endParaRPr lang="en-US" altLang="fr-FR" sz="2400" b="1"/>
          </a:p>
          <a:p>
            <a:pPr>
              <a:spcBef>
                <a:spcPct val="0"/>
              </a:spcBef>
              <a:buFontTx/>
              <a:buAutoNum type="arabicPeriod"/>
            </a:pPr>
            <a:r>
              <a:rPr lang="en-US" altLang="fr-FR" sz="2400" b="1"/>
              <a:t>En utilisant quelles techniques et quels outils ?</a:t>
            </a:r>
          </a:p>
          <a:p>
            <a:pPr>
              <a:spcBef>
                <a:spcPct val="0"/>
              </a:spcBef>
              <a:buFontTx/>
              <a:buAutoNum type="arabicPeriod"/>
            </a:pPr>
            <a:endParaRPr lang="en-US" altLang="fr-FR" sz="2400" b="1"/>
          </a:p>
          <a:p>
            <a:pPr>
              <a:spcBef>
                <a:spcPct val="0"/>
              </a:spcBef>
              <a:buFontTx/>
              <a:buAutoNum type="arabicPeriod"/>
            </a:pPr>
            <a:r>
              <a:rPr lang="en-US" altLang="fr-FR" sz="2400" b="1"/>
              <a:t>Comparer avec la démarche précédente</a:t>
            </a:r>
          </a:p>
        </p:txBody>
      </p:sp>
      <p:sp>
        <p:nvSpPr>
          <p:cNvPr id="110596" name="Rectangle 4">
            <a:extLst>
              <a:ext uri="{FF2B5EF4-FFF2-40B4-BE49-F238E27FC236}">
                <a16:creationId xmlns:a16="http://schemas.microsoft.com/office/drawing/2014/main" id="{F9255653-FD38-49A7-BE55-2A9694FA2CE6}"/>
              </a:ext>
            </a:extLst>
          </p:cNvPr>
          <p:cNvSpPr>
            <a:spLocks noGrp="1" noChangeArrowheads="1"/>
          </p:cNvSpPr>
          <p:nvPr>
            <p:ph type="title" idx="4294967295"/>
          </p:nvPr>
        </p:nvSpPr>
        <p:spPr>
          <a:xfrm>
            <a:off x="0" y="106363"/>
            <a:ext cx="2605088" cy="1143000"/>
          </a:xfrm>
        </p:spPr>
        <p:txBody>
          <a:bodyPr/>
          <a:lstStyle/>
          <a:p>
            <a:pPr eaLnBrk="1" hangingPunct="1"/>
            <a:r>
              <a:rPr lang="en-US" altLang="fr-FR" sz="3600"/>
              <a:t>Deuxième        exemple :</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a:extLst>
              <a:ext uri="{FF2B5EF4-FFF2-40B4-BE49-F238E27FC236}">
                <a16:creationId xmlns:a16="http://schemas.microsoft.com/office/drawing/2014/main" id="{662F43C1-BD49-40DD-8306-A1D29C56FAC2}"/>
              </a:ext>
            </a:extLst>
          </p:cNvPr>
          <p:cNvSpPr>
            <a:spLocks noGrp="1" noChangeArrowheads="1"/>
          </p:cNvSpPr>
          <p:nvPr>
            <p:ph type="title" idx="4294967295"/>
          </p:nvPr>
        </p:nvSpPr>
        <p:spPr>
          <a:xfrm>
            <a:off x="2317750" y="304800"/>
            <a:ext cx="4349750" cy="533400"/>
          </a:xfrm>
        </p:spPr>
        <p:txBody>
          <a:bodyPr/>
          <a:lstStyle/>
          <a:p>
            <a:pPr eaLnBrk="1" hangingPunct="1"/>
            <a:r>
              <a:rPr lang="en-US" altLang="fr-FR"/>
              <a:t>Récapitulatif </a:t>
            </a:r>
            <a:endParaRPr lang="fr-FR" altLang="fr-FR"/>
          </a:p>
        </p:txBody>
      </p:sp>
      <p:sp>
        <p:nvSpPr>
          <p:cNvPr id="112643" name="Rectangle 3">
            <a:extLst>
              <a:ext uri="{FF2B5EF4-FFF2-40B4-BE49-F238E27FC236}">
                <a16:creationId xmlns:a16="http://schemas.microsoft.com/office/drawing/2014/main" id="{3112A10F-5183-4CC9-83F4-B94DA6A0A2CC}"/>
              </a:ext>
            </a:extLst>
          </p:cNvPr>
          <p:cNvSpPr>
            <a:spLocks noGrp="1" noChangeArrowheads="1"/>
          </p:cNvSpPr>
          <p:nvPr>
            <p:ph type="body" idx="4294967295"/>
          </p:nvPr>
        </p:nvSpPr>
        <p:spPr>
          <a:xfrm>
            <a:off x="539750" y="1244600"/>
            <a:ext cx="8274050" cy="3984625"/>
          </a:xfrm>
        </p:spPr>
        <p:txBody>
          <a:bodyPr/>
          <a:lstStyle/>
          <a:p>
            <a:pPr marL="533400" indent="-533400" eaLnBrk="1" hangingPunct="1">
              <a:buFontTx/>
              <a:buAutoNum type="arabicPeriod"/>
            </a:pPr>
            <a:r>
              <a:rPr lang="fr-FR" altLang="fr-FR" sz="2800"/>
              <a:t>Elaboration d’un cadre de suivi &amp; Evaluation des programmes de SSR</a:t>
            </a:r>
          </a:p>
          <a:p>
            <a:pPr marL="533400" indent="-533400" eaLnBrk="1" hangingPunct="1">
              <a:buFontTx/>
              <a:buAutoNum type="arabicPeriod"/>
            </a:pPr>
            <a:r>
              <a:rPr lang="fr-FR" altLang="fr-FR" sz="2800"/>
              <a:t>Principaux indicateurs des programmes de SSR</a:t>
            </a:r>
          </a:p>
          <a:p>
            <a:pPr marL="533400" indent="-533400" eaLnBrk="1" hangingPunct="1">
              <a:buFontTx/>
              <a:buAutoNum type="arabicPeriod"/>
            </a:pPr>
            <a:r>
              <a:rPr lang="fr-FR" altLang="fr-FR" sz="2800"/>
              <a:t>Suivi de la performance des programmes de SSR</a:t>
            </a:r>
          </a:p>
          <a:p>
            <a:pPr marL="533400" indent="-533400" eaLnBrk="1" hangingPunct="1">
              <a:buFontTx/>
              <a:buAutoNum type="arabicPeriod"/>
            </a:pPr>
            <a:r>
              <a:rPr lang="fr-FR" altLang="fr-FR" sz="2800"/>
              <a:t>Evaluation des programmes de SSR</a:t>
            </a:r>
          </a:p>
          <a:p>
            <a:pPr marL="533400" indent="-533400" eaLnBrk="1" hangingPunct="1">
              <a:buFontTx/>
              <a:buAutoNum type="arabicPeriod"/>
            </a:pPr>
            <a:endParaRPr lang="fr-FR" altLang="fr-FR" sz="2800"/>
          </a:p>
          <a:p>
            <a:pPr marL="533400" indent="-533400" eaLnBrk="1" hangingPunct="1"/>
            <a:endParaRPr lang="fr-FR" altLang="fr-FR"/>
          </a:p>
          <a:p>
            <a:pPr marL="533400" indent="-533400" eaLnBrk="1" hangingPunct="1"/>
            <a:endParaRPr lang="fr-FR" altLang="fr-F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a:extLst>
              <a:ext uri="{FF2B5EF4-FFF2-40B4-BE49-F238E27FC236}">
                <a16:creationId xmlns:a16="http://schemas.microsoft.com/office/drawing/2014/main" id="{2EBAF181-643E-49FA-9923-3ACAECD61484}"/>
              </a:ext>
            </a:extLst>
          </p:cNvPr>
          <p:cNvSpPr>
            <a:spLocks noGrp="1" noChangeArrowheads="1"/>
          </p:cNvSpPr>
          <p:nvPr>
            <p:ph type="title" idx="4294967295"/>
          </p:nvPr>
        </p:nvSpPr>
        <p:spPr>
          <a:xfrm>
            <a:off x="685800" y="74613"/>
            <a:ext cx="7772400" cy="722312"/>
          </a:xfrm>
        </p:spPr>
        <p:txBody>
          <a:bodyPr/>
          <a:lstStyle/>
          <a:p>
            <a:pPr eaLnBrk="1" hangingPunct="1"/>
            <a:r>
              <a:rPr lang="fr-FR" altLang="fr-FR"/>
              <a:t>Conclusion </a:t>
            </a:r>
          </a:p>
        </p:txBody>
      </p:sp>
      <p:sp>
        <p:nvSpPr>
          <p:cNvPr id="114691" name="Rectangle 3">
            <a:extLst>
              <a:ext uri="{FF2B5EF4-FFF2-40B4-BE49-F238E27FC236}">
                <a16:creationId xmlns:a16="http://schemas.microsoft.com/office/drawing/2014/main" id="{97288F0D-C430-4C07-BB09-47579180D4C6}"/>
              </a:ext>
            </a:extLst>
          </p:cNvPr>
          <p:cNvSpPr>
            <a:spLocks noGrp="1" noChangeArrowheads="1"/>
          </p:cNvSpPr>
          <p:nvPr>
            <p:ph type="body" idx="4294967295"/>
          </p:nvPr>
        </p:nvSpPr>
        <p:spPr>
          <a:xfrm>
            <a:off x="250825" y="981075"/>
            <a:ext cx="8483600" cy="3671888"/>
          </a:xfrm>
        </p:spPr>
        <p:txBody>
          <a:bodyPr/>
          <a:lstStyle/>
          <a:p>
            <a:pPr eaLnBrk="1" hangingPunct="1"/>
            <a:r>
              <a:rPr lang="fr-FR" altLang="fr-FR" sz="2400"/>
              <a:t>La planification, les cadres, les indicateurs et les systèmes de données sont indispensables pour la réalisation du suivi et de l’évaluation correcte d’un projet/ programme.</a:t>
            </a:r>
          </a:p>
          <a:p>
            <a:pPr eaLnBrk="1" hangingPunct="1"/>
            <a:r>
              <a:rPr lang="fr-FR" altLang="fr-FR" sz="2400"/>
              <a:t>En somme, plus le suivi et l'évaluation sont bien menés, plus le programme peut être efficace. </a:t>
            </a:r>
          </a:p>
          <a:p>
            <a:pPr eaLnBrk="1" hangingPunct="1"/>
            <a:r>
              <a:rPr lang="fr-FR" altLang="fr-FR" sz="2400"/>
              <a:t>L'élaboration d’un plan de S/E doit être soigneuse, et il est important de garder à l'esprit qu'il s'agit d'une tâche continue, à tester et à améliorer tout au long du déploiement du programme.</a:t>
            </a:r>
          </a:p>
          <a:p>
            <a:pPr eaLnBrk="1" hangingPunct="1"/>
            <a:endParaRPr lang="fr-FR" altLang="fr-FR" sz="2400"/>
          </a:p>
          <a:p>
            <a:pPr eaLnBrk="1" hangingPunct="1"/>
            <a:endParaRPr lang="fr-FR" altLang="fr-F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ZoneTexte 1">
            <a:extLst>
              <a:ext uri="{FF2B5EF4-FFF2-40B4-BE49-F238E27FC236}">
                <a16:creationId xmlns:a16="http://schemas.microsoft.com/office/drawing/2014/main" id="{F6BA93EB-6045-46A6-8030-03B93BCE8EDE}"/>
              </a:ext>
            </a:extLst>
          </p:cNvPr>
          <p:cNvSpPr txBox="1">
            <a:spLocks noChangeArrowheads="1"/>
          </p:cNvSpPr>
          <p:nvPr/>
        </p:nvSpPr>
        <p:spPr bwMode="auto">
          <a:xfrm>
            <a:off x="1041400" y="1276350"/>
            <a:ext cx="7007225"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fr-FR" sz="7200"/>
              <a:t>Je vous remercie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AA3D30A9-75E5-4C6E-8629-35B86187C7EC}"/>
              </a:ext>
            </a:extLst>
          </p:cNvPr>
          <p:cNvSpPr>
            <a:spLocks noGrp="1" noChangeArrowheads="1"/>
          </p:cNvSpPr>
          <p:nvPr>
            <p:ph type="title" idx="4294967295"/>
          </p:nvPr>
        </p:nvSpPr>
        <p:spPr>
          <a:xfrm>
            <a:off x="685800" y="254000"/>
            <a:ext cx="7772400" cy="685800"/>
          </a:xfrm>
        </p:spPr>
        <p:txBody>
          <a:bodyPr/>
          <a:lstStyle/>
          <a:p>
            <a:pPr eaLnBrk="1" hangingPunct="1"/>
            <a:r>
              <a:rPr lang="en-US" altLang="fr-FR" b="1" i="1"/>
              <a:t>Introduction </a:t>
            </a:r>
            <a:endParaRPr lang="fr-FR" altLang="fr-FR" b="1" i="1"/>
          </a:p>
        </p:txBody>
      </p:sp>
      <p:sp>
        <p:nvSpPr>
          <p:cNvPr id="14339" name="Rectangle 3">
            <a:extLst>
              <a:ext uri="{FF2B5EF4-FFF2-40B4-BE49-F238E27FC236}">
                <a16:creationId xmlns:a16="http://schemas.microsoft.com/office/drawing/2014/main" id="{6C2FC935-4D40-4A3B-BB44-0DB600560002}"/>
              </a:ext>
            </a:extLst>
          </p:cNvPr>
          <p:cNvSpPr>
            <a:spLocks noGrp="1" noChangeArrowheads="1"/>
          </p:cNvSpPr>
          <p:nvPr>
            <p:ph type="body" idx="4294967295"/>
          </p:nvPr>
        </p:nvSpPr>
        <p:spPr>
          <a:xfrm>
            <a:off x="228600" y="1125538"/>
            <a:ext cx="8686800" cy="4464050"/>
          </a:xfrm>
        </p:spPr>
        <p:txBody>
          <a:bodyPr/>
          <a:lstStyle/>
          <a:p>
            <a:pPr eaLnBrk="1" hangingPunct="1">
              <a:lnSpc>
                <a:spcPct val="110000"/>
              </a:lnSpc>
            </a:pPr>
            <a:r>
              <a:rPr lang="fr-FR" altLang="fr-FR" sz="2200"/>
              <a:t>La SSR affecte la vie des femmes et des hommes, de la conception à la</a:t>
            </a:r>
            <a:r>
              <a:rPr lang="en-US" altLang="fr-FR" sz="2200"/>
              <a:t> </a:t>
            </a:r>
            <a:r>
              <a:rPr lang="fr-FR" altLang="fr-FR" sz="2200"/>
              <a:t>naissance en passant par l'adolescence jusqu'à la vieillesse</a:t>
            </a:r>
            <a:endParaRPr lang="en-US" altLang="fr-FR" sz="2200"/>
          </a:p>
          <a:p>
            <a:pPr eaLnBrk="1" hangingPunct="1">
              <a:lnSpc>
                <a:spcPct val="110000"/>
              </a:lnSpc>
            </a:pPr>
            <a:r>
              <a:rPr lang="fr-FR" altLang="fr-FR" sz="2200"/>
              <a:t>Les conditions :</a:t>
            </a:r>
            <a:endParaRPr lang="en-US" altLang="fr-FR" sz="2200"/>
          </a:p>
          <a:p>
            <a:pPr lvl="1" eaLnBrk="1" hangingPunct="1">
              <a:lnSpc>
                <a:spcPct val="110000"/>
              </a:lnSpc>
            </a:pPr>
            <a:r>
              <a:rPr lang="fr-FR" altLang="fr-FR" sz="2200"/>
              <a:t>un environnement favorable</a:t>
            </a:r>
            <a:r>
              <a:rPr lang="en-US" altLang="fr-FR" sz="2200"/>
              <a:t> </a:t>
            </a:r>
            <a:r>
              <a:rPr lang="fr-FR" altLang="fr-FR" sz="2200"/>
              <a:t> sur le plan politique, juridique, culturel et religieux;</a:t>
            </a:r>
          </a:p>
          <a:p>
            <a:pPr lvl="1" eaLnBrk="1" hangingPunct="1">
              <a:lnSpc>
                <a:spcPct val="110000"/>
              </a:lnSpc>
            </a:pPr>
            <a:r>
              <a:rPr lang="fr-FR" altLang="fr-FR" sz="2200"/>
              <a:t>les connaissances données à chacun pour lui permettre de promouvoir et de protéger sa</a:t>
            </a:r>
            <a:r>
              <a:rPr lang="en-US" altLang="fr-FR" sz="2200"/>
              <a:t> </a:t>
            </a:r>
            <a:r>
              <a:rPr lang="fr-FR" altLang="fr-FR" sz="2200"/>
              <a:t>propre santé reproductive;</a:t>
            </a:r>
          </a:p>
          <a:p>
            <a:pPr lvl="1" eaLnBrk="1" hangingPunct="1">
              <a:lnSpc>
                <a:spcPct val="110000"/>
              </a:lnSpc>
            </a:pPr>
            <a:r>
              <a:rPr lang="fr-FR" altLang="fr-FR" sz="2200"/>
              <a:t>la fourniture d'une large gamme de services de santé de qualité accessibles, appropriés,</a:t>
            </a:r>
            <a:r>
              <a:rPr lang="en-US" altLang="fr-FR" sz="2200"/>
              <a:t> </a:t>
            </a:r>
            <a:r>
              <a:rPr lang="fr-FR" altLang="fr-FR" sz="2200"/>
              <a:t>d'un coût abordable et efficaces.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73398638-13EB-4147-9B43-D514020CD758}"/>
              </a:ext>
            </a:extLst>
          </p:cNvPr>
          <p:cNvSpPr>
            <a:spLocks noGrp="1" noChangeArrowheads="1"/>
          </p:cNvSpPr>
          <p:nvPr>
            <p:ph type="title" idx="4294967295"/>
          </p:nvPr>
        </p:nvSpPr>
        <p:spPr>
          <a:xfrm>
            <a:off x="685800" y="293688"/>
            <a:ext cx="7772400" cy="685800"/>
          </a:xfrm>
        </p:spPr>
        <p:txBody>
          <a:bodyPr/>
          <a:lstStyle/>
          <a:p>
            <a:pPr eaLnBrk="1" hangingPunct="1"/>
            <a:r>
              <a:rPr lang="en-US" altLang="fr-FR" i="1"/>
              <a:t>Introduction</a:t>
            </a:r>
            <a:r>
              <a:rPr lang="en-US" altLang="fr-FR" sz="4000" i="1"/>
              <a:t> (suite)</a:t>
            </a:r>
            <a:endParaRPr lang="fr-FR" altLang="fr-FR" sz="4000" i="1"/>
          </a:p>
        </p:txBody>
      </p:sp>
      <p:sp>
        <p:nvSpPr>
          <p:cNvPr id="16387" name="Rectangle 3">
            <a:extLst>
              <a:ext uri="{FF2B5EF4-FFF2-40B4-BE49-F238E27FC236}">
                <a16:creationId xmlns:a16="http://schemas.microsoft.com/office/drawing/2014/main" id="{16CAD6E5-1C1C-4CBC-9F5C-9FA36FAB436E}"/>
              </a:ext>
            </a:extLst>
          </p:cNvPr>
          <p:cNvSpPr>
            <a:spLocks noGrp="1" noChangeArrowheads="1"/>
          </p:cNvSpPr>
          <p:nvPr>
            <p:ph type="body" idx="4294967295"/>
          </p:nvPr>
        </p:nvSpPr>
        <p:spPr>
          <a:xfrm>
            <a:off x="249238" y="1489075"/>
            <a:ext cx="8716962" cy="4149725"/>
          </a:xfrm>
        </p:spPr>
        <p:txBody>
          <a:bodyPr/>
          <a:lstStyle/>
          <a:p>
            <a:pPr marL="0" indent="0" eaLnBrk="1" hangingPunct="1">
              <a:lnSpc>
                <a:spcPct val="170000"/>
              </a:lnSpc>
              <a:buFontTx/>
              <a:buNone/>
            </a:pPr>
            <a:r>
              <a:rPr lang="en-US" altLang="fr-FR" sz="2800"/>
              <a:t>Les Programmes de SSR ont besoin d’activités de Suivi et d’évaluation pour</a:t>
            </a:r>
          </a:p>
          <a:p>
            <a:pPr lvl="1" eaLnBrk="1" hangingPunct="1">
              <a:lnSpc>
                <a:spcPct val="170000"/>
              </a:lnSpc>
            </a:pPr>
            <a:r>
              <a:rPr lang="fr-FR" altLang="fr-FR"/>
              <a:t>évaluer </a:t>
            </a:r>
            <a:r>
              <a:rPr lang="en-US" altLang="fr-FR"/>
              <a:t>la mise en oeuvre de </a:t>
            </a:r>
            <a:r>
              <a:rPr lang="fr-FR" altLang="fr-FR"/>
              <a:t>ces trois conditions </a:t>
            </a:r>
            <a:endParaRPr lang="en-US" altLang="fr-FR"/>
          </a:p>
          <a:p>
            <a:pPr lvl="1" eaLnBrk="1" hangingPunct="1">
              <a:lnSpc>
                <a:spcPct val="170000"/>
              </a:lnSpc>
            </a:pPr>
            <a:r>
              <a:rPr lang="fr-FR" altLang="fr-FR"/>
              <a:t>mesurer les progrès accomplis</a:t>
            </a:r>
            <a:r>
              <a:rPr lang="fr-FR" altLang="fr-FR" sz="320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4543ECF7-A3C2-447C-9B2D-994F6B95063D}"/>
              </a:ext>
            </a:extLst>
          </p:cNvPr>
          <p:cNvSpPr>
            <a:spLocks noGrp="1" noChangeArrowheads="1"/>
          </p:cNvSpPr>
          <p:nvPr>
            <p:ph type="title" idx="4294967295"/>
          </p:nvPr>
        </p:nvSpPr>
        <p:spPr>
          <a:xfrm>
            <a:off x="323850" y="692150"/>
            <a:ext cx="8555038" cy="4176713"/>
          </a:xfrm>
        </p:spPr>
        <p:txBody>
          <a:bodyPr/>
          <a:lstStyle/>
          <a:p>
            <a:pPr eaLnBrk="1" hangingPunct="1"/>
            <a:r>
              <a:rPr lang="en-US" altLang="fr-FR" b="1" i="1"/>
              <a:t>Les Cadres  de Suivi et Evaluation </a:t>
            </a:r>
            <a:br>
              <a:rPr lang="en-US" altLang="fr-FR" b="1" i="1"/>
            </a:br>
            <a:r>
              <a:rPr lang="en-US" altLang="fr-FR" b="1" i="1"/>
              <a:t>des Programmes de SSR:</a:t>
            </a:r>
            <a:r>
              <a:rPr lang="en-US" altLang="fr-FR" b="1" i="1">
                <a:solidFill>
                  <a:srgbClr val="000000"/>
                </a:solidFill>
              </a:rPr>
              <a:t> </a:t>
            </a:r>
            <a:r>
              <a:rPr lang="en-US" altLang="fr-FR" sz="4000" b="1" i="1">
                <a:solidFill>
                  <a:srgbClr val="4545BB"/>
                </a:solidFill>
              </a:rPr>
              <a:t>Exemple de la Réduction de la Mortalité Maternelle</a:t>
            </a:r>
            <a:endParaRPr lang="fr-FR" altLang="fr-FR" sz="4000" b="1" i="1">
              <a:solidFill>
                <a:srgbClr val="4545BB"/>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D6D279F8-3B57-4F28-802D-A141E7788E31}"/>
              </a:ext>
            </a:extLst>
          </p:cNvPr>
          <p:cNvSpPr>
            <a:spLocks noGrp="1" noChangeArrowheads="1"/>
          </p:cNvSpPr>
          <p:nvPr>
            <p:ph type="title" idx="4294967295"/>
          </p:nvPr>
        </p:nvSpPr>
        <p:spPr>
          <a:xfrm>
            <a:off x="685800" y="260350"/>
            <a:ext cx="7772400" cy="576263"/>
          </a:xfrm>
        </p:spPr>
        <p:txBody>
          <a:bodyPr/>
          <a:lstStyle/>
          <a:p>
            <a:pPr eaLnBrk="1" hangingPunct="1"/>
            <a:r>
              <a:rPr lang="en-US" altLang="fr-FR" sz="3600" i="1"/>
              <a:t>L’analyse de situation</a:t>
            </a:r>
            <a:endParaRPr lang="fr-FR" altLang="fr-FR" sz="3600" i="1"/>
          </a:p>
        </p:txBody>
      </p:sp>
      <p:sp>
        <p:nvSpPr>
          <p:cNvPr id="20483" name="Rectangle 3">
            <a:extLst>
              <a:ext uri="{FF2B5EF4-FFF2-40B4-BE49-F238E27FC236}">
                <a16:creationId xmlns:a16="http://schemas.microsoft.com/office/drawing/2014/main" id="{1075B0B7-3BFA-4735-855A-9107570FE087}"/>
              </a:ext>
            </a:extLst>
          </p:cNvPr>
          <p:cNvSpPr>
            <a:spLocks noGrp="1" noChangeArrowheads="1"/>
          </p:cNvSpPr>
          <p:nvPr>
            <p:ph type="body" idx="4294967295"/>
          </p:nvPr>
        </p:nvSpPr>
        <p:spPr>
          <a:xfrm>
            <a:off x="323850" y="1125538"/>
            <a:ext cx="8496300" cy="3887787"/>
          </a:xfrm>
        </p:spPr>
        <p:txBody>
          <a:bodyPr/>
          <a:lstStyle/>
          <a:p>
            <a:pPr marL="609600" indent="-609600" eaLnBrk="1" hangingPunct="1"/>
            <a:r>
              <a:rPr lang="en-US" altLang="fr-FR" sz="2000"/>
              <a:t>Problèmes SSR</a:t>
            </a:r>
          </a:p>
          <a:p>
            <a:pPr marL="990600" lvl="1" indent="-533400" eaLnBrk="1" hangingPunct="1">
              <a:buFont typeface="Wingdings" panose="05000000000000000000" pitchFamily="2" charset="2"/>
              <a:buChar char="ü"/>
            </a:pPr>
            <a:r>
              <a:rPr lang="en-US" altLang="fr-FR" sz="2000"/>
              <a:t>Ampleur</a:t>
            </a:r>
          </a:p>
          <a:p>
            <a:pPr marL="990600" lvl="1" indent="-533400" eaLnBrk="1" hangingPunct="1">
              <a:buFont typeface="Wingdings" panose="05000000000000000000" pitchFamily="2" charset="2"/>
              <a:buChar char="ü"/>
            </a:pPr>
            <a:r>
              <a:rPr lang="en-US" altLang="fr-FR" sz="2000"/>
              <a:t>Gravité</a:t>
            </a:r>
          </a:p>
          <a:p>
            <a:pPr marL="990600" lvl="1" indent="-533400" eaLnBrk="1" hangingPunct="1">
              <a:buFont typeface="Wingdings" panose="05000000000000000000" pitchFamily="2" charset="2"/>
              <a:buChar char="ü"/>
            </a:pPr>
            <a:r>
              <a:rPr lang="en-US" altLang="fr-FR" sz="2000"/>
              <a:t>Déterminants </a:t>
            </a:r>
          </a:p>
          <a:p>
            <a:pPr marL="609600" indent="-609600" eaLnBrk="1" hangingPunct="1"/>
            <a:r>
              <a:rPr lang="en-US" altLang="fr-FR" sz="2000"/>
              <a:t>Elaboration du profil de la structure sanitaire</a:t>
            </a:r>
          </a:p>
          <a:p>
            <a:pPr marL="609600" indent="-609600" eaLnBrk="1" hangingPunct="1"/>
            <a:r>
              <a:rPr lang="en-US" altLang="fr-FR" sz="2000"/>
              <a:t>Calcul de la population cible</a:t>
            </a:r>
          </a:p>
          <a:p>
            <a:pPr marL="609600" indent="-609600" eaLnBrk="1" hangingPunct="1"/>
            <a:r>
              <a:rPr lang="en-US" altLang="fr-FR" sz="2000"/>
              <a:t>Détermination de la couverture des services</a:t>
            </a:r>
          </a:p>
          <a:p>
            <a:pPr marL="609600" indent="-609600" eaLnBrk="1" hangingPunct="1"/>
            <a:r>
              <a:rPr lang="en-US" altLang="fr-FR" sz="2000"/>
              <a:t>Évaluation des services </a:t>
            </a:r>
          </a:p>
          <a:p>
            <a:pPr marL="990600" lvl="1" indent="-533400" eaLnBrk="1" hangingPunct="1">
              <a:buFont typeface="Wingdings" panose="05000000000000000000" pitchFamily="2" charset="2"/>
              <a:buChar char="ü"/>
            </a:pPr>
            <a:r>
              <a:rPr lang="fr-FR" altLang="fr-FR" sz="2000"/>
              <a:t>Disponibilité</a:t>
            </a:r>
          </a:p>
          <a:p>
            <a:pPr marL="990600" lvl="1" indent="-533400" eaLnBrk="1" hangingPunct="1">
              <a:buFont typeface="Wingdings" panose="05000000000000000000" pitchFamily="2" charset="2"/>
              <a:buChar char="ü"/>
            </a:pPr>
            <a:r>
              <a:rPr lang="fr-FR" altLang="fr-FR" sz="2000"/>
              <a:t>Qualité </a:t>
            </a:r>
          </a:p>
        </p:txBody>
      </p:sp>
    </p:spTree>
  </p:cSld>
  <p:clrMapOvr>
    <a:masterClrMapping/>
  </p:clrMapOvr>
</p:sld>
</file>

<file path=ppt/theme/theme1.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305</TotalTime>
  <Words>3923</Words>
  <Application>Microsoft Office PowerPoint</Application>
  <PresentationFormat>Affichage à l'écran (4:3)</PresentationFormat>
  <Paragraphs>603</Paragraphs>
  <Slides>56</Slides>
  <Notes>56</Notes>
  <HiddenSlides>0</HiddenSlides>
  <MMClips>0</MMClips>
  <ScaleCrop>false</ScaleCrop>
  <HeadingPairs>
    <vt:vector size="8" baseType="variant">
      <vt:variant>
        <vt:lpstr>Polices utilisées</vt:lpstr>
      </vt:variant>
      <vt:variant>
        <vt:i4>5</vt:i4>
      </vt:variant>
      <vt:variant>
        <vt:lpstr>Thème</vt:lpstr>
      </vt:variant>
      <vt:variant>
        <vt:i4>1</vt:i4>
      </vt:variant>
      <vt:variant>
        <vt:lpstr>Serveurs OLE incorporés</vt:lpstr>
      </vt:variant>
      <vt:variant>
        <vt:i4>1</vt:i4>
      </vt:variant>
      <vt:variant>
        <vt:lpstr>Titres des diapositives</vt:lpstr>
      </vt:variant>
      <vt:variant>
        <vt:i4>56</vt:i4>
      </vt:variant>
    </vt:vector>
  </HeadingPairs>
  <TitlesOfParts>
    <vt:vector size="63" baseType="lpstr">
      <vt:lpstr>Arial</vt:lpstr>
      <vt:lpstr>Monotype Corsiva</vt:lpstr>
      <vt:lpstr>Tahoma</vt:lpstr>
      <vt:lpstr>Trebuchet MS</vt:lpstr>
      <vt:lpstr>Wingdings</vt:lpstr>
      <vt:lpstr>Modèle par défaut</vt:lpstr>
      <vt:lpstr>Document</vt:lpstr>
      <vt:lpstr>Suivi et Evaluation des Programmes de SR/PF</vt:lpstr>
      <vt:lpstr>Objectif Général</vt:lpstr>
      <vt:lpstr>Objectifs Spécifiques </vt:lpstr>
      <vt:lpstr>Méthodes Pédagogiques</vt:lpstr>
      <vt:lpstr>Plan </vt:lpstr>
      <vt:lpstr>Introduction </vt:lpstr>
      <vt:lpstr>Introduction (suite)</vt:lpstr>
      <vt:lpstr>Les Cadres  de Suivi et Evaluation  des Programmes de SSR: Exemple de la Réduction de la Mortalité Maternelle</vt:lpstr>
      <vt:lpstr>L’analyse de situation</vt:lpstr>
      <vt:lpstr>Le Cadre Conceptuel</vt:lpstr>
      <vt:lpstr>Présentation PowerPoint</vt:lpstr>
      <vt:lpstr>Les principaux indicateurs  de la Santé en matière  de Reproduction (OMS.) </vt:lpstr>
      <vt:lpstr>La « short list » des indicateurs pour le suivi mondial de la SR (OMS)</vt:lpstr>
      <vt:lpstr>La « short list » des indicateurs pour  le suivi mondial de la SR (OMS)</vt:lpstr>
      <vt:lpstr>La Prévalence Contraceptive</vt:lpstr>
      <vt:lpstr>Le taux de fécondité </vt:lpstr>
      <vt:lpstr>Le Taux de Mortalité Maternelle</vt:lpstr>
      <vt:lpstr>Couverture des soins prénatals</vt:lpstr>
      <vt:lpstr>Pourcentage de naissances assistés  par un personnel médical qualifié</vt:lpstr>
      <vt:lpstr>Disponibilité des Soins Obstétricaux essentiels de base</vt:lpstr>
      <vt:lpstr>Disponibilité de soins obstétricaux essentiels complets</vt:lpstr>
      <vt:lpstr>Taux de mortalité périnatale</vt:lpstr>
      <vt:lpstr>Prévalence de faible  poids de naissance</vt:lpstr>
      <vt:lpstr>Prévalence de sérologie de syphilis positive chez les femmes enceintes</vt:lpstr>
      <vt:lpstr>Prévalence d’anémie chez les femmes </vt:lpstr>
      <vt:lpstr>Pourcentage d’admission en obstétrique et en gynécologie pour avortement</vt:lpstr>
      <vt:lpstr>Prévalence rapporté de femmes  avec Mutilation génitale féminine</vt:lpstr>
      <vt:lpstr>Prévalence de l’infertilité chez les femmes </vt:lpstr>
      <vt:lpstr>Incidence rapportée d’urétrites  chez les hommes</vt:lpstr>
      <vt:lpstr>Prévalence du VIH parmi  les femmes enceintes</vt:lpstr>
      <vt:lpstr>Connaissance des pratiques de  prévention contre le VIH</vt:lpstr>
      <vt:lpstr>Planification des Interventions</vt:lpstr>
      <vt:lpstr>Suivi de la couverture et de la qualité des programmes SSR</vt:lpstr>
      <vt:lpstr>Les activités de suivi de routine</vt:lpstr>
      <vt:lpstr>Les activités de supervision</vt:lpstr>
      <vt:lpstr>Le suivi de la qualité </vt:lpstr>
      <vt:lpstr>Le suivi de la qualité (suite)</vt:lpstr>
      <vt:lpstr>Le suivi de la qualité (suite)</vt:lpstr>
      <vt:lpstr>Revue annuelle et Evaluation des Programmes de SSR</vt:lpstr>
      <vt:lpstr>Revue annuelle de la performance</vt:lpstr>
      <vt:lpstr>Les finalités d'une évaluation</vt:lpstr>
      <vt:lpstr>Présentation PowerPoint</vt:lpstr>
      <vt:lpstr>Selon les "moments" de l'évaluation, les buts diffèrent</vt:lpstr>
      <vt:lpstr>L’évaluation de processus</vt:lpstr>
      <vt:lpstr>L’évaluation de processus (suite)</vt:lpstr>
      <vt:lpstr>Exemple de question d’évaluation finale:</vt:lpstr>
      <vt:lpstr>Exemple  suite :</vt:lpstr>
      <vt:lpstr>Exemple  suite :</vt:lpstr>
      <vt:lpstr>L’évaluation des Effets</vt:lpstr>
      <vt:lpstr>L’évaluation d’impact</vt:lpstr>
      <vt:lpstr>L’évaluation participative</vt:lpstr>
      <vt:lpstr>Sources et outils de collecte de données pour l’évaluation</vt:lpstr>
      <vt:lpstr>Deuxième        exemple :</vt:lpstr>
      <vt:lpstr>Récapitulatif </vt:lpstr>
      <vt:lpstr>Conclusion </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Suivi et Evaluation des Programmes de Santé au Niveau du District  Dakar, Sénégal, 14 Juin au  02 juillet 2010</dc:title>
  <dc:creator>seck</dc:creator>
  <cp:lastModifiedBy>Yobi Alexis SAWADOGO</cp:lastModifiedBy>
  <cp:revision>13</cp:revision>
  <dcterms:created xsi:type="dcterms:W3CDTF">2010-06-23T16:02:38Z</dcterms:created>
  <dcterms:modified xsi:type="dcterms:W3CDTF">2022-04-05T18:27:18Z</dcterms:modified>
</cp:coreProperties>
</file>