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2" r:id="rId3"/>
    <p:sldId id="357" r:id="rId4"/>
    <p:sldId id="283" r:id="rId5"/>
    <p:sldId id="358" r:id="rId6"/>
    <p:sldId id="3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" initials="H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488" autoAdjust="0"/>
  </p:normalViewPr>
  <p:slideViewPr>
    <p:cSldViewPr>
      <p:cViewPr varScale="1">
        <p:scale>
          <a:sx n="50" d="100"/>
          <a:sy n="50" d="100"/>
        </p:scale>
        <p:origin x="7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408-6DB0-40A5-9F70-A23DF91231C3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BC221-5DEE-4AB6-BC66-0F23F3A3D46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282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E6BF2-69E3-4338-B538-1D855820B9D7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21B1-281B-4899-90B5-2A3FD15ECD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43126-6E5D-490F-9142-45505EA1F19D}" type="datetimeFigureOut">
              <a:rPr lang="fr-FR" smtClean="0"/>
              <a:pPr/>
              <a:t>05/02/2022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430E5-C18A-4614-B639-DFCB2E653C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TDR TRAVAUX DE GROUPES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5445224"/>
            <a:ext cx="6400800" cy="1080120"/>
          </a:xfrm>
        </p:spPr>
        <p:txBody>
          <a:bodyPr>
            <a:normAutofit fontScale="55000" lnSpcReduction="20000"/>
          </a:bodyPr>
          <a:lstStyle/>
          <a:p>
            <a:r>
              <a:rPr lang="fr-FR" sz="3600" b="1" dirty="0">
                <a:solidFill>
                  <a:srgbClr val="0033CC"/>
                </a:solidFill>
              </a:rPr>
              <a:t>Dr </a:t>
            </a:r>
            <a:r>
              <a:rPr lang="fr-FR" sz="3600" b="1" dirty="0" err="1">
                <a:solidFill>
                  <a:srgbClr val="0033CC"/>
                </a:solidFill>
              </a:rPr>
              <a:t>Zakariya</a:t>
            </a:r>
            <a:r>
              <a:rPr lang="fr-FR" sz="3600" b="1" dirty="0">
                <a:solidFill>
                  <a:srgbClr val="0033CC"/>
                </a:solidFill>
              </a:rPr>
              <a:t> YABRE,</a:t>
            </a:r>
          </a:p>
          <a:p>
            <a:r>
              <a:rPr lang="fr-FR" sz="3600" b="1" dirty="0">
                <a:solidFill>
                  <a:srgbClr val="0033CC"/>
                </a:solidFill>
              </a:rPr>
              <a:t> Pharmacien spécialisé en gestion des approvisionnements pharmaceutiques et logistique de santé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95536" y="1700808"/>
            <a:ext cx="8534752" cy="3240360"/>
          </a:xfrm>
          <a:prstGeom prst="rect">
            <a:avLst/>
          </a:prstGeom>
          <a:ln w="76200" cap="flat" cmpd="sng" algn="ctr">
            <a:solidFill>
              <a:schemeClr val="accent2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144000" tIns="45720" rIns="72000" bIns="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4000" b="1" dirty="0">
                <a:latin typeface="Arial"/>
                <a:cs typeface="Arial"/>
              </a:rPr>
              <a:t>GESTION DES MEDICAMENTS ET DES PRODUITS DE SANTE 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259632" y="260648"/>
            <a:ext cx="64008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b="1" dirty="0">
                <a:solidFill>
                  <a:srgbClr val="0033CC"/>
                </a:solidFill>
              </a:rPr>
              <a:t>Année académique 2020 - 2021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008112"/>
          </a:xfrm>
        </p:spPr>
        <p:txBody>
          <a:bodyPr>
            <a:noAutofit/>
          </a:bodyPr>
          <a:lstStyle/>
          <a:p>
            <a:r>
              <a:rPr lang="fr-FR" sz="6000" b="1" dirty="0">
                <a:solidFill>
                  <a:srgbClr val="0033CC"/>
                </a:solidFill>
              </a:rPr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372467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b="1" u="sng" dirty="0"/>
              <a:t>Objectif général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/>
              <a:t>Être capable d’appliquer correctement les méthodes et techniques de gestion des produits de santé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0543B4C-33F6-4C4B-9521-F4EDF658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1498"/>
            <a:ext cx="7886700" cy="558899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Objectifs de la formation (1/4)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42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D2127C-9590-477C-B11E-180C99A88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82" y="714356"/>
            <a:ext cx="8643998" cy="5411807"/>
          </a:xfrm>
        </p:spPr>
        <p:txBody>
          <a:bodyPr>
            <a:noAutofit/>
          </a:bodyPr>
          <a:lstStyle/>
          <a:p>
            <a:pPr lvl="0"/>
            <a:r>
              <a:rPr lang="fr-FR" b="1" dirty="0"/>
              <a:t>Objectifs spécifiques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/>
              <a:t>Connaitre le circuit des produits et le circuit de l’information logistique ;</a:t>
            </a:r>
            <a:endParaRPr lang="en-US" sz="32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/>
              <a:t>Identifier les données logistiques essentielles ;</a:t>
            </a:r>
            <a:endParaRPr lang="en-US" sz="32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/>
              <a:t>Utiliser correctement les outils de collecte et de gestion des données logistiques ; </a:t>
            </a:r>
            <a:endParaRPr lang="en-US" sz="32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/>
              <a:t>Evaluer l’état des stocks ;</a:t>
            </a:r>
            <a:endParaRPr lang="en-US" sz="32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0543B4C-33F6-4C4B-9521-F4EDF658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1498"/>
            <a:ext cx="7886700" cy="558899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Objectifs de la formation (2/4)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42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D2127C-9590-477C-B11E-180C99A88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Autofit/>
          </a:bodyPr>
          <a:lstStyle/>
          <a:p>
            <a:pPr lvl="0"/>
            <a:r>
              <a:rPr lang="fr-FR" b="1" dirty="0"/>
              <a:t>Objectifs spécifiques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/>
              <a:t>Déterminer la quantité à commander et passer correctement les commandes ;</a:t>
            </a:r>
            <a:endParaRPr lang="en-US" sz="32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dirty="0"/>
              <a:t>Analyser les données logistiques aux fins de prendre des décisions éclairées</a:t>
            </a:r>
            <a:endParaRPr lang="en-US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0543B4C-33F6-4C4B-9521-F4EDF658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1498"/>
            <a:ext cx="7886700" cy="558899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Objectifs de la formation (3/4)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42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43B4C-33F6-4C4B-9521-F4EDF658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1498"/>
            <a:ext cx="7886700" cy="558899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0070C0"/>
                </a:solidFill>
              </a:rPr>
              <a:t>Objectifs de la formation (4/4)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F15F9-16F6-471E-8996-1A617C6E5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084" y="760397"/>
            <a:ext cx="8680479" cy="589610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 b="1" dirty="0"/>
              <a:t>Objectifs spécifiques </a:t>
            </a:r>
            <a:endParaRPr lang="fr-FR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/>
              <a:t>Calculer les indicateurs logistiques clés ;</a:t>
            </a:r>
            <a:endParaRPr lang="en-US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/>
              <a:t>Appliquer les procédures de réception et de bon entreposage des produits de santé</a:t>
            </a:r>
            <a:endParaRPr lang="en-US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/>
              <a:t>Identifier les goulots d’étranglements de la gestion de l’information logistique . </a:t>
            </a:r>
            <a:endParaRPr lang="en-US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/>
              <a:t>Elaborer un plan opérationnel d’amélioration de la gestion de l’information logistique. </a:t>
            </a:r>
            <a:endParaRPr lang="en-US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/>
              <a:t>Connaitre les tâches du gestionnaire des stocks en matière de gestion de l’information logistique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739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2641</TotalTime>
  <Words>198</Words>
  <Application>Microsoft Office PowerPoint</Application>
  <PresentationFormat>Affichage à l'écran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Thème Office</vt:lpstr>
      <vt:lpstr>TDR TRAVAUX DE GROUPES</vt:lpstr>
      <vt:lpstr>OBJECTIFS</vt:lpstr>
      <vt:lpstr>Objectifs de la formation (1/4)</vt:lpstr>
      <vt:lpstr>Objectifs de la formation (2/4)</vt:lpstr>
      <vt:lpstr>Objectifs de la formation (3/4)</vt:lpstr>
      <vt:lpstr>Objectifs de la formation (4/4)</vt:lpstr>
    </vt:vector>
  </TitlesOfParts>
  <Company>Programme National Tuberculose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TDR TRAVAUX DE GROUPES</dc:title>
  <dc:creator>Dr ZOUNGRANA Eric Ismaël</dc:creator>
  <cp:lastModifiedBy>User</cp:lastModifiedBy>
  <cp:revision>97</cp:revision>
  <dcterms:created xsi:type="dcterms:W3CDTF">2012-09-25T16:20:05Z</dcterms:created>
  <dcterms:modified xsi:type="dcterms:W3CDTF">2022-02-05T10:17:21Z</dcterms:modified>
</cp:coreProperties>
</file>