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</p:sldMasterIdLst>
  <p:notesMasterIdLst>
    <p:notesMasterId r:id="rId13"/>
  </p:notesMasterIdLst>
  <p:handoutMasterIdLst>
    <p:handoutMasterId r:id="rId14"/>
  </p:handoutMasterIdLst>
  <p:sldIdLst>
    <p:sldId id="433" r:id="rId8"/>
    <p:sldId id="429" r:id="rId9"/>
    <p:sldId id="430" r:id="rId10"/>
    <p:sldId id="43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  <a:srgbClr val="0000FF"/>
    <a:srgbClr val="002F6C"/>
    <a:srgbClr val="651D32"/>
    <a:srgbClr val="FFFFFF"/>
    <a:srgbClr val="BA0C2F"/>
    <a:srgbClr val="E7E8EB"/>
    <a:srgbClr val="6C6463"/>
    <a:srgbClr val="CF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58" d="100"/>
          <a:sy n="58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77" r:id="rId17"/>
    <p:sldLayoutId id="2147483698" r:id="rId18"/>
    <p:sldLayoutId id="2147483674" r:id="rId19"/>
    <p:sldLayoutId id="2147483709" r:id="rId20"/>
    <p:sldLayoutId id="2147483710" r:id="rId21"/>
    <p:sldLayoutId id="2147483711" r:id="rId22"/>
    <p:sldLayoutId id="2147483712" r:id="rId23"/>
    <p:sldLayoutId id="2147483714" r:id="rId24"/>
    <p:sldLayoutId id="2147483696" r:id="rId25"/>
    <p:sldLayoutId id="2147483740" r:id="rId2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002F6C"/>
                </a:solidFill>
              </a:rPr>
              <a:t>SESSION 9: </a:t>
            </a:r>
            <a:br>
              <a:rPr lang="en-US" sz="4000" dirty="0">
                <a:solidFill>
                  <a:srgbClr val="002F6C"/>
                </a:solidFill>
              </a:rPr>
            </a:br>
            <a:r>
              <a:rPr lang="fr-FR" sz="4000" dirty="0">
                <a:solidFill>
                  <a:srgbClr val="002F6C"/>
                </a:solidFill>
              </a:rPr>
              <a:t>REMPLISSAGE DE LA FICHE DE STOCK</a:t>
            </a:r>
            <a:endParaRPr lang="en-US" sz="4000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9C59-9464-4742-846F-6D27A57E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80278"/>
            <a:ext cx="8077201" cy="9200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Objectifs</a:t>
            </a:r>
            <a:r>
              <a:rPr lang="en-US" sz="4400" b="1" dirty="0">
                <a:solidFill>
                  <a:srgbClr val="002F6C"/>
                </a:solidFill>
              </a:rPr>
              <a:t> de 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884-E518-4199-B55A-8A74F13F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935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r-FR" sz="3200" dirty="0"/>
              <a:t>Expliquer l’importance de la Fiche de Stock</a:t>
            </a:r>
          </a:p>
          <a:p>
            <a:pPr lvl="0">
              <a:lnSpc>
                <a:spcPct val="150000"/>
              </a:lnSpc>
            </a:pPr>
            <a:r>
              <a:rPr lang="fr-FR" sz="3200" dirty="0"/>
              <a:t>Expliquer quand remplir la Fiche de Stock et par qui</a:t>
            </a:r>
          </a:p>
          <a:p>
            <a:pPr lvl="0">
              <a:lnSpc>
                <a:spcPct val="150000"/>
              </a:lnSpc>
            </a:pPr>
            <a:r>
              <a:rPr lang="fr-FR" sz="3200" dirty="0"/>
              <a:t>Remplir une Fiche de Stock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DEBF-0CCC-4DBD-B891-4D70A21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F707-08AB-4839-8BFD-0BB84B67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43888"/>
            <a:ext cx="8595732" cy="5709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2800" b="1" dirty="0"/>
              <a:t>Importance de la Fiche de stock:</a:t>
            </a:r>
            <a:r>
              <a:rPr lang="fr-FR" sz="2800" dirty="0"/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800" dirty="0"/>
              <a:t>Enregistre et conserve les données sur les mouvements de stock des produits emmagasinés </a:t>
            </a:r>
            <a:r>
              <a:rPr lang="fr-FR" sz="2800" i="1" dirty="0"/>
              <a:t>(entrées, sorties, pertes, ajustements)</a:t>
            </a:r>
            <a:r>
              <a:rPr lang="fr-FR" sz="2800" dirty="0"/>
              <a:t>.</a:t>
            </a:r>
            <a:endParaRPr lang="en-US" sz="2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2800" b="1" dirty="0"/>
              <a:t>Quand est-ce que la fiche de stock est remplie?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800" dirty="0"/>
              <a:t>A chaque fois qu’il y a une réception, une expédition, une distribution à des clients, une perte, un inventaire physique.</a:t>
            </a:r>
            <a:endParaRPr lang="en-US" sz="2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2800" b="1" dirty="0"/>
              <a:t>Qui remplit la fiche de stock?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800" dirty="0"/>
              <a:t>Le gestionnaire des stocks (personne qui reçoit, emmagasine et distribue les produits dans un dépôt).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0B4CF-96D6-4EF2-8555-67C230CD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BF159A-3B4B-46EE-8AC0-AE3F6D44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8" y="143868"/>
            <a:ext cx="8610600" cy="700020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rgbClr val="002F6C"/>
                </a:solidFill>
              </a:rPr>
              <a:t>La Fiche de stock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3280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52E-075D-4FD7-A5DA-5D75E777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806575"/>
            <a:ext cx="7848601" cy="3124200"/>
          </a:xfrm>
        </p:spPr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fr-FR" sz="4800" dirty="0">
                <a:solidFill>
                  <a:schemeClr val="tx1"/>
                </a:solidFill>
              </a:rPr>
              <a:t>Exercices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A25E-97AB-4AD7-B431-1DD69352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999" b="1" dirty="0">
                <a:solidFill>
                  <a:prstClr val="black"/>
                </a:solidFill>
                <a:latin typeface="Calibri Light" panose="020F0302020204030204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5.xml><?xml version="1.0" encoding="utf-8"?>
<?mso-contentType ?>
<PolicyDirtyBag xmlns="microsoft.office.server.policy.changes">
  <Microsoft.Office.RecordsManagement.PolicyFeatures.Expiration op="Delete"/>
</PolicyDirtyBag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customXml/itemProps6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12767</TotalTime>
  <Words>137</Words>
  <Application>Microsoft Office PowerPoint</Application>
  <PresentationFormat>Affichage à l'écran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Trebuchet MS</vt:lpstr>
      <vt:lpstr>Wingdings</vt:lpstr>
      <vt:lpstr>Wingdings 3</vt:lpstr>
      <vt:lpstr>Facet</vt:lpstr>
      <vt:lpstr>SESSION 9:  REMPLISSAGE DE LA FICHE DE STOCK</vt:lpstr>
      <vt:lpstr>Objectifs de la session</vt:lpstr>
      <vt:lpstr>La Fiche de stock</vt:lpstr>
      <vt:lpstr>Exercices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359</cp:revision>
  <dcterms:created xsi:type="dcterms:W3CDTF">2016-05-03T20:02:08Z</dcterms:created>
  <dcterms:modified xsi:type="dcterms:W3CDTF">2022-02-05T22:57:55Z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