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7"/>
  </p:sldMasterIdLst>
  <p:notesMasterIdLst>
    <p:notesMasterId r:id="rId13"/>
  </p:notesMasterIdLst>
  <p:handoutMasterIdLst>
    <p:handoutMasterId r:id="rId14"/>
  </p:handoutMasterIdLst>
  <p:sldIdLst>
    <p:sldId id="433" r:id="rId8"/>
    <p:sldId id="429" r:id="rId9"/>
    <p:sldId id="430" r:id="rId10"/>
    <p:sldId id="43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fait Nyuito Edah" initials="PNE" lastIdx="1" clrIdx="0">
    <p:extLst>
      <p:ext uri="{19B8F6BF-5375-455C-9EA6-DF929625EA0E}">
        <p15:presenceInfo xmlns:p15="http://schemas.microsoft.com/office/powerpoint/2012/main" userId="Parfait Nyuito Ed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66"/>
    <a:srgbClr val="0000FF"/>
    <a:srgbClr val="002F6C"/>
    <a:srgbClr val="651D32"/>
    <a:srgbClr val="FFFFFF"/>
    <a:srgbClr val="BA0C2F"/>
    <a:srgbClr val="E7E8EB"/>
    <a:srgbClr val="6C6463"/>
    <a:srgbClr val="CF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Objects="1"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28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9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57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573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30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44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09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55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842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172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635C5B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rgbClr val="635C5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35C5B"/>
                </a:solidFill>
              </a:rPr>
              <a:t>Procurement and Supply Management</a:t>
            </a:r>
          </a:p>
        </p:txBody>
      </p:sp>
      <p:pic>
        <p:nvPicPr>
          <p:cNvPr id="15" name="Picture 14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0" name="Picture 19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199"/>
            <a:ext cx="6248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69850" dist="254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MI logo_strip_high 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3" name="Picture 2" descr="PEPFAR logo brandmar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248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27" name="Picture 26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8" name="Picture 27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194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1524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1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22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10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0805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527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42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84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E7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52400" y="6248961"/>
            <a:ext cx="8839200" cy="457200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77" r:id="rId17"/>
    <p:sldLayoutId id="2147483698" r:id="rId18"/>
    <p:sldLayoutId id="2147483674" r:id="rId19"/>
    <p:sldLayoutId id="2147483709" r:id="rId20"/>
    <p:sldLayoutId id="2147483710" r:id="rId21"/>
    <p:sldLayoutId id="2147483711" r:id="rId22"/>
    <p:sldLayoutId id="2147483712" r:id="rId23"/>
    <p:sldLayoutId id="2147483714" r:id="rId24"/>
    <p:sldLayoutId id="2147483696" r:id="rId25"/>
    <p:sldLayoutId id="2147483740" r:id="rId2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29683" cy="36766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002F6C"/>
                </a:solidFill>
              </a:rPr>
              <a:t>SESSION 11: </a:t>
            </a:r>
            <a:br>
              <a:rPr lang="en-US" sz="4000" b="1" dirty="0">
                <a:solidFill>
                  <a:srgbClr val="002F6C"/>
                </a:solidFill>
              </a:rPr>
            </a:br>
            <a:r>
              <a:rPr lang="fr-FR" sz="4000" b="1" dirty="0">
                <a:solidFill>
                  <a:srgbClr val="002F6C"/>
                </a:solidFill>
              </a:rPr>
              <a:t>REMPLISSAGE DU RAPPORT TRIMESTRIEL</a:t>
            </a:r>
            <a:endParaRPr lang="en-US" sz="4000" b="1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9C59-9464-4742-846F-6D27A57E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25605"/>
            <a:ext cx="8077201" cy="9200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err="1">
                <a:solidFill>
                  <a:srgbClr val="002F6C"/>
                </a:solidFill>
              </a:rPr>
              <a:t>Objectifs</a:t>
            </a:r>
            <a:r>
              <a:rPr lang="en-US" sz="4400" b="1" dirty="0">
                <a:solidFill>
                  <a:srgbClr val="002F6C"/>
                </a:solidFill>
              </a:rPr>
              <a:t> de la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9884-E518-4199-B55A-8A74F13F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93563"/>
          </a:xfrm>
        </p:spPr>
        <p:txBody>
          <a:bodyPr>
            <a:noAutofit/>
          </a:bodyPr>
          <a:lstStyle/>
          <a:p>
            <a:pPr lvl="0"/>
            <a:r>
              <a:rPr lang="fr-FR" sz="3200" dirty="0"/>
              <a:t>Expliquer l’importance du Rapport trimestriel de gestion et de commande des produits de santé du DRD</a:t>
            </a:r>
          </a:p>
          <a:p>
            <a:pPr marL="0" lvl="0" indent="0">
              <a:buNone/>
            </a:pPr>
            <a:endParaRPr lang="fr-FR" sz="3200" dirty="0"/>
          </a:p>
          <a:p>
            <a:pPr lvl="0"/>
            <a:r>
              <a:rPr lang="fr-FR" sz="3200" dirty="0"/>
              <a:t>Remplir correctement le Rapport trimestriel de gestion et de commande des produits de santé du DRD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4DEBF-0CCC-4DBD-B891-4D70A219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F707-08AB-4839-8BFD-0BB84B67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963"/>
            <a:ext cx="8396868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3200" b="1" dirty="0"/>
              <a:t>Importance du Rapport Trimestriel DRD</a:t>
            </a:r>
            <a:r>
              <a:rPr lang="fr-FR" sz="3200" dirty="0"/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dirty="0"/>
              <a:t>Faire la synthèse des rapports mensuels des Points de prestation de services de l’aire de couverture du dépôt répartiteur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dirty="0"/>
              <a:t>Permettre la Transmission/Diffusion des données logistiques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3200" dirty="0"/>
              <a:t>Rendre les données logistiques accessibles pour la prise de décision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0B4CF-96D6-4EF2-8555-67C230CD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BF159A-3B4B-46EE-8AC0-AE3F6D44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5171"/>
            <a:ext cx="8062332" cy="864029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2F6C"/>
                </a:solidFill>
              </a:rPr>
              <a:t>Le Rapport Trimestriel DRD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28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752E-075D-4FD7-A5DA-5D75E777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1806575"/>
            <a:ext cx="7848601" cy="3124200"/>
          </a:xfrm>
        </p:spPr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fr-FR" sz="4800" dirty="0">
                <a:solidFill>
                  <a:schemeClr val="tx1"/>
                </a:solidFill>
              </a:rPr>
              <a:t>Exercices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9A25E-97AB-4AD7-B431-1DD69352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484897" y="2103669"/>
            <a:ext cx="8342452" cy="25157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999" b="1" dirty="0">
                <a:solidFill>
                  <a:prstClr val="black"/>
                </a:solidFill>
                <a:latin typeface="Calibri Light" panose="020F0302020204030204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5360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olicyDirtyBag xmlns="microsoft.office.server.policy.changes">
  <Microsoft.Office.RecordsManagement.PolicyFeatures.Expiration op="Delete"/>
</PolicyDirtyBag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2221e2f7854406845ac60820df7ed7 xmlns="cefe93dd-05a6-408b-9c4b-8300e21d9c93">
      <Terms xmlns="http://schemas.microsoft.com/office/infopath/2007/PartnerControls"/>
    </p92221e2f7854406845ac60820df7ed7>
    <TaxCatchAll xmlns="cefe93dd-05a6-408b-9c4b-8300e21d9c93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ADC8C9B4438F49D88D7FB1BC47D5DB7C1000104E2B8BA3F044448EFCAE75B131E399" ma:contentTypeVersion="48" ma:contentTypeDescription="Project Communications" ma:contentTypeScope="" ma:versionID="f861c53e5a2067fcb2f116626525d2dc">
  <xsd:schema xmlns:xsd="http://www.w3.org/2001/XMLSchema" xmlns:xs="http://www.w3.org/2001/XMLSchema" xmlns:p="http://schemas.microsoft.com/office/2006/metadata/properties" xmlns:ns3="cefe93dd-05a6-408b-9c4b-8300e21d9c93" targetNamespace="http://schemas.microsoft.com/office/2006/metadata/properties" ma:root="true" ma:fieldsID="a75c519a015f0d368034f22e51f6d067" ns3:_="">
    <xsd:import namespace="cefe93dd-05a6-408b-9c4b-8300e21d9c9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93dd-05a6-408b-9c4b-8300e21d9c93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f2221b34-579a-4f72-9d21-306349d2bbeb}" ma:internalName="TaxCatchAll" ma:showField="CatchAllData" ma:web="cefe93dd-05a6-408b-9c4b-8300e21d9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haredContentType xmlns="Microsoft.SharePoint.Taxonomy.ContentTypeSync" SourceId="28f09d94-fb0a-4d62-82b4-92c7f60c03ad" ContentTypeId="0x010100ADC8C9B4438F49D88D7FB1BC47D5DB7C10" PreviousValue="false"/>
</file>

<file path=customXml/itemProps1.xml><?xml version="1.0" encoding="utf-8"?>
<ds:datastoreItem xmlns:ds="http://schemas.openxmlformats.org/officeDocument/2006/customXml" ds:itemID="{CC8D2C3F-A330-4633-A849-E878D0195D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7B4320-1A75-457E-B6F0-B55F0BA5633B}">
  <ds:schemaRefs>
    <ds:schemaRef ds:uri="microsoft.office.server.policy.changes"/>
  </ds:schemaRefs>
</ds:datastoreItem>
</file>

<file path=customXml/itemProps4.xml><?xml version="1.0" encoding="utf-8"?>
<ds:datastoreItem xmlns:ds="http://schemas.openxmlformats.org/officeDocument/2006/customXml" ds:itemID="{04C4A9A3-0269-4EBF-A5E1-44F9768D2671}">
  <ds:schemaRefs>
    <ds:schemaRef ds:uri="http://www.w3.org/XML/1998/namespace"/>
    <ds:schemaRef ds:uri="http://purl.org/dc/terms/"/>
    <ds:schemaRef ds:uri="cefe93dd-05a6-408b-9c4b-8300e21d9c9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55287D1B-DBC2-46F5-A90B-3D901399C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e93dd-05a6-408b-9c4b-8300e21d9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1B3B11F2-9C68-4070-B3C5-D05ED0AC77E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12830</TotalTime>
  <Words>98</Words>
  <Application>Microsoft Office PowerPoint</Application>
  <PresentationFormat>Affichage à l'écran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Trebuchet MS</vt:lpstr>
      <vt:lpstr>Wingdings</vt:lpstr>
      <vt:lpstr>Wingdings 3</vt:lpstr>
      <vt:lpstr>Facet</vt:lpstr>
      <vt:lpstr>SESSION 11:  REMPLISSAGE DU RAPPORT TRIMESTRIEL</vt:lpstr>
      <vt:lpstr>Objectifs de la session</vt:lpstr>
      <vt:lpstr>Le Rapport Trimestriel DRD</vt:lpstr>
      <vt:lpstr>Exercices</vt:lpstr>
      <vt:lpstr>Présentation PowerPoint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User</cp:lastModifiedBy>
  <cp:revision>362</cp:revision>
  <dcterms:created xsi:type="dcterms:W3CDTF">2016-05-03T20:02:08Z</dcterms:created>
  <dcterms:modified xsi:type="dcterms:W3CDTF">2022-02-05T23:00:36Z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0x010100ADC8C9B4438F49D88D7FB1BC47D5DB7C1000104E2B8BA3F044448EFCAE75B131E399</vt:lpwstr>
  </property>
  <property fmtid="{D5CDD505-2E9C-101B-9397-08002B2CF9AE}" pid="3" name="ProjectDocumentType">
    <vt:lpwstr/>
  </property>
</Properties>
</file>