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0" r:id="rId4"/>
    <p:sldId id="26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3CB55-810C-4029-9A7F-3119BE27A762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766E6-E677-480C-951A-2AA26E9CD1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821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66E6-E677-480C-951A-2AA26E9CD13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108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50B-0E4E-405A-A7EF-30B07566D59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1755-B43A-4FA4-95E8-3FE499247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28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50B-0E4E-405A-A7EF-30B07566D59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1755-B43A-4FA4-95E8-3FE499247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88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50B-0E4E-405A-A7EF-30B07566D59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1755-B43A-4FA4-95E8-3FE499247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493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50B-0E4E-405A-A7EF-30B07566D59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1755-B43A-4FA4-95E8-3FE499247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59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50B-0E4E-405A-A7EF-30B07566D59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1755-B43A-4FA4-95E8-3FE499247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32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50B-0E4E-405A-A7EF-30B07566D59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1755-B43A-4FA4-95E8-3FE499247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32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50B-0E4E-405A-A7EF-30B07566D59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1755-B43A-4FA4-95E8-3FE499247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33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50B-0E4E-405A-A7EF-30B07566D59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1755-B43A-4FA4-95E8-3FE499247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55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50B-0E4E-405A-A7EF-30B07566D59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1755-B43A-4FA4-95E8-3FE499247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10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50B-0E4E-405A-A7EF-30B07566D59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1755-B43A-4FA4-95E8-3FE499247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18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50B-0E4E-405A-A7EF-30B07566D59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61755-B43A-4FA4-95E8-3FE499247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29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150B-0E4E-405A-A7EF-30B07566D59A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1755-B43A-4FA4-95E8-3FE499247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51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graduateinstitute.ch/webdav/site/genre/shared/Genre_docs/2341_CahiersGenreE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nmia.ma/guidegenre/accueil.htm" TargetMode="External"/><Relationship Id="rId2" Type="http://schemas.openxmlformats.org/officeDocument/2006/relationships/hyperlink" Target="http://www.genreenaction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ridge.ids.ac.uk/non-english.htm#francai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Quelques références bibliographiques sur le Genre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OOC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023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Quelques références bibliographiques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fr-FR" b="1" dirty="0" smtClean="0"/>
              <a:t>Sexe</a:t>
            </a:r>
            <a:r>
              <a:rPr lang="fr-FR" b="1" dirty="0"/>
              <a:t>, genre et société,</a:t>
            </a:r>
            <a:r>
              <a:rPr lang="fr-FR" dirty="0"/>
              <a:t> Ann </a:t>
            </a:r>
            <a:r>
              <a:rPr lang="fr-FR" dirty="0" err="1"/>
              <a:t>Oakley</a:t>
            </a:r>
            <a:r>
              <a:rPr lang="fr-FR" dirty="0"/>
              <a:t>  </a:t>
            </a:r>
            <a:endParaRPr lang="fr-FR" dirty="0" smtClean="0"/>
          </a:p>
          <a:p>
            <a:pPr marL="0" lvl="0" indent="0">
              <a:buNone/>
            </a:pPr>
            <a:endParaRPr lang="fr-FR" dirty="0" smtClean="0"/>
          </a:p>
          <a:p>
            <a:pPr marL="0" lvl="0" indent="0">
              <a:buNone/>
            </a:pPr>
            <a:r>
              <a:rPr lang="fr-FR" b="1" dirty="0" smtClean="0"/>
              <a:t>Quel genre ? Résistances et mésententes</a:t>
            </a:r>
          </a:p>
          <a:p>
            <a:pPr marL="0" lvl="0" indent="0">
              <a:buNone/>
            </a:pPr>
            <a:r>
              <a:rPr lang="fr-FR" dirty="0" smtClean="0"/>
              <a:t>Autour du mot </a:t>
            </a:r>
            <a:r>
              <a:rPr lang="fr-FR" dirty="0"/>
              <a:t>« GENRE » </a:t>
            </a:r>
            <a:r>
              <a:rPr lang="fr-FR" dirty="0" smtClean="0"/>
              <a:t>dans le développement,</a:t>
            </a:r>
            <a:r>
              <a:rPr lang="fr-FR" b="1" dirty="0" smtClean="0"/>
              <a:t> </a:t>
            </a:r>
            <a:r>
              <a:rPr lang="fr-FR" b="1" dirty="0"/>
              <a:t>Christine </a:t>
            </a:r>
            <a:r>
              <a:rPr lang="fr-FR" b="1" dirty="0" err="1"/>
              <a:t>Verschuur</a:t>
            </a:r>
            <a:r>
              <a:rPr lang="fr-FR" b="1" dirty="0"/>
              <a:t> </a:t>
            </a:r>
            <a:r>
              <a:rPr lang="fr-FR" dirty="0"/>
              <a:t>REVUE TIERS MONDE - N° 200 - OCTOBRE-DÉCEMBRE 2009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Sexe </a:t>
            </a:r>
            <a:r>
              <a:rPr lang="fr-FR" b="1" dirty="0"/>
              <a:t>et genre : </a:t>
            </a:r>
            <a:r>
              <a:rPr lang="fr-FR" dirty="0"/>
              <a:t>du biologique et du social ? Lorena Parini, 2006 dans système de genre. introduction aux concepts et théories, pp 21-34</a:t>
            </a:r>
          </a:p>
          <a:p>
            <a:pPr marL="0" lvl="0" indent="0">
              <a:buNone/>
            </a:pPr>
            <a:endParaRPr lang="fr-FR" u="sng" dirty="0"/>
          </a:p>
          <a:p>
            <a:pPr marL="0" lvl="0" indent="0">
              <a:buNone/>
            </a:pPr>
            <a:r>
              <a:rPr lang="fr-FR" b="1" dirty="0" smtClean="0"/>
              <a:t>Penser </a:t>
            </a:r>
            <a:r>
              <a:rPr lang="fr-FR" b="1" dirty="0"/>
              <a:t>le genre</a:t>
            </a:r>
            <a:r>
              <a:rPr lang="fr-FR" dirty="0"/>
              <a:t>, Christine </a:t>
            </a:r>
            <a:r>
              <a:rPr lang="fr-FR" dirty="0" err="1"/>
              <a:t>Delphy</a:t>
            </a:r>
            <a:r>
              <a:rPr lang="fr-FR" dirty="0"/>
              <a:t> Féministe française </a:t>
            </a:r>
            <a:endParaRPr lang="fr-FR" dirty="0" smtClean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L’</a:t>
            </a:r>
            <a:r>
              <a:rPr lang="fr-FR" b="1" dirty="0" err="1" smtClean="0"/>
              <a:t>intersectionalité</a:t>
            </a:r>
            <a:r>
              <a:rPr lang="fr-FR" dirty="0"/>
              <a:t>: un outil pour la justice de genre et la justice économique. AWID. Les droits de la femme et le changement économique No. 9, août 2004</a:t>
            </a:r>
          </a:p>
          <a:p>
            <a:pPr lvl="0"/>
            <a:endParaRPr lang="fr-FR" sz="5400" dirty="0"/>
          </a:p>
          <a:p>
            <a:pPr marL="0" lvl="0" indent="0">
              <a:buNone/>
            </a:pPr>
            <a:endParaRPr lang="fr-FR" b="1" dirty="0"/>
          </a:p>
          <a:p>
            <a:pPr lvl="0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453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b="1" dirty="0"/>
              <a:t>Genre : une catégorie utile d’analyse historique</a:t>
            </a:r>
            <a:endParaRPr lang="fr-FR" dirty="0"/>
          </a:p>
          <a:p>
            <a:pPr marL="0" indent="0">
              <a:buNone/>
            </a:pPr>
            <a:r>
              <a:rPr lang="fr-FR" dirty="0" err="1"/>
              <a:t>Auteur-e</a:t>
            </a:r>
            <a:r>
              <a:rPr lang="fr-FR" dirty="0"/>
              <a:t> : Joan W. </a:t>
            </a:r>
            <a:r>
              <a:rPr lang="fr-FR" dirty="0" smtClean="0"/>
              <a:t>Scott , Source </a:t>
            </a:r>
            <a:r>
              <a:rPr lang="fr-FR" dirty="0"/>
              <a:t>: </a:t>
            </a:r>
            <a:r>
              <a:rPr lang="fr-FR" i="1" dirty="0"/>
              <a:t>Le genre : un outil nécessaire. Introduction à une problématique. Cahiers genre </a:t>
            </a:r>
            <a:r>
              <a:rPr lang="fr-FR" i="1" dirty="0" err="1" smtClean="0"/>
              <a:t>etdéveloppement</a:t>
            </a:r>
            <a:r>
              <a:rPr lang="fr-FR" i="1" dirty="0" smtClean="0"/>
              <a:t> </a:t>
            </a:r>
            <a:r>
              <a:rPr lang="fr-FR" i="1" dirty="0"/>
              <a:t>n°1. </a:t>
            </a:r>
            <a:r>
              <a:rPr lang="fr-FR" dirty="0"/>
              <a:t>(</a:t>
            </a:r>
            <a:r>
              <a:rPr lang="fr-FR" dirty="0" err="1"/>
              <a:t>Dir</a:t>
            </a:r>
            <a:r>
              <a:rPr lang="fr-FR" dirty="0"/>
              <a:t>.) J. </a:t>
            </a:r>
            <a:r>
              <a:rPr lang="fr-FR" dirty="0" err="1"/>
              <a:t>Bisilliat</a:t>
            </a:r>
            <a:r>
              <a:rPr lang="fr-FR" dirty="0"/>
              <a:t> et C. </a:t>
            </a:r>
            <a:r>
              <a:rPr lang="fr-FR" dirty="0" err="1"/>
              <a:t>Verschuur</a:t>
            </a:r>
            <a:r>
              <a:rPr lang="fr-FR" dirty="0"/>
              <a:t>. 41-67. </a:t>
            </a:r>
            <a:r>
              <a:rPr lang="fr-FR" dirty="0" smtClean="0"/>
              <a:t>2000. Publié </a:t>
            </a:r>
            <a:r>
              <a:rPr lang="fr-FR" dirty="0"/>
              <a:t>par : Paris : L’Harmattan</a:t>
            </a:r>
          </a:p>
          <a:p>
            <a:r>
              <a:rPr lang="fr-FR" dirty="0">
                <a:hlinkClick r:id="rId2"/>
              </a:rPr>
              <a:t>http://</a:t>
            </a:r>
            <a:r>
              <a:rPr lang="fr-FR" dirty="0" smtClean="0">
                <a:hlinkClick r:id="rId2"/>
              </a:rPr>
              <a:t>graduateinstitute.ch/webdav/site/genre/shared/Genre_docs/2341_CahiersGenre Et</a:t>
            </a:r>
            <a:r>
              <a:rPr lang="fr-FR" dirty="0" smtClean="0"/>
              <a:t> Développement/CGD1_Scott.pdf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b="1" dirty="0"/>
              <a:t>Politiques de genre et masculinité dans le développement, Eric Nilsson, </a:t>
            </a:r>
            <a:r>
              <a:rPr lang="fr-FR" b="1" dirty="0" err="1" smtClean="0"/>
              <a:t>Diakonia</a:t>
            </a:r>
            <a:endParaRPr lang="fr-FR" b="1" dirty="0" smtClean="0"/>
          </a:p>
          <a:p>
            <a:endParaRPr lang="fr-FR" dirty="0"/>
          </a:p>
          <a:p>
            <a:pPr marL="0" indent="0">
              <a:buNone/>
            </a:pPr>
            <a:r>
              <a:rPr lang="fr-FR" b="1" dirty="0"/>
              <a:t>La reproduction, </a:t>
            </a:r>
            <a:r>
              <a:rPr lang="fr-FR" dirty="0" err="1"/>
              <a:t>Auteur-e</a:t>
            </a:r>
            <a:r>
              <a:rPr lang="fr-FR" dirty="0"/>
              <a:t> : Lorena </a:t>
            </a:r>
            <a:r>
              <a:rPr lang="fr-FR" dirty="0" smtClean="0"/>
              <a:t>Parini </a:t>
            </a:r>
            <a:r>
              <a:rPr lang="fr-FR" dirty="0"/>
              <a:t> </a:t>
            </a:r>
            <a:r>
              <a:rPr lang="fr-FR" dirty="0" smtClean="0"/>
              <a:t>Source </a:t>
            </a:r>
            <a:r>
              <a:rPr lang="fr-FR" dirty="0"/>
              <a:t>: </a:t>
            </a:r>
            <a:r>
              <a:rPr lang="fr-FR" i="1" dirty="0"/>
              <a:t>Le système genre. Introduction aux concepts et théories. 40-52. </a:t>
            </a:r>
            <a:r>
              <a:rPr lang="fr-FR" i="1" dirty="0" smtClean="0"/>
              <a:t>2006</a:t>
            </a:r>
            <a:r>
              <a:rPr lang="fr-FR" dirty="0"/>
              <a:t> </a:t>
            </a:r>
            <a:r>
              <a:rPr lang="fr-FR" dirty="0" smtClean="0"/>
              <a:t>Publié </a:t>
            </a:r>
            <a:r>
              <a:rPr lang="fr-FR" dirty="0"/>
              <a:t>par : Zürich : Editions </a:t>
            </a:r>
            <a:r>
              <a:rPr lang="fr-FR" dirty="0" err="1"/>
              <a:t>Seismo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770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Sites internet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fr-FR" sz="9600" dirty="0"/>
          </a:p>
          <a:p>
            <a:pPr marL="0" indent="0">
              <a:buNone/>
            </a:pPr>
            <a:endParaRPr lang="fr-FR" sz="9600" dirty="0"/>
          </a:p>
          <a:p>
            <a:pPr lvl="0"/>
            <a:r>
              <a:rPr lang="fr-FR" sz="9600" dirty="0"/>
              <a:t>http://www.sengenre-ucad.org/test2/docs/projet_Labo_Genre_CRDI.pdf</a:t>
            </a:r>
          </a:p>
          <a:p>
            <a:pPr lvl="0"/>
            <a:r>
              <a:rPr lang="fr-FR" sz="9600" dirty="0"/>
              <a:t>http://www.mondefemmes.be/genre-developpement-outils_theories-analyse.htm </a:t>
            </a:r>
          </a:p>
          <a:p>
            <a:pPr lvl="0"/>
            <a:r>
              <a:rPr lang="fr-FR" sz="9600" dirty="0">
                <a:hlinkClick r:id="rId2"/>
              </a:rPr>
              <a:t>http://www.genreenaction.net/</a:t>
            </a:r>
            <a:endParaRPr lang="fr-FR" sz="9600" dirty="0"/>
          </a:p>
          <a:p>
            <a:pPr lvl="0"/>
            <a:r>
              <a:rPr lang="fr-FR" sz="9600" dirty="0"/>
              <a:t>http://www.adequations.org/spip.php?article1515</a:t>
            </a:r>
          </a:p>
          <a:p>
            <a:pPr lvl="0"/>
            <a:r>
              <a:rPr lang="fr-FR" sz="9600" dirty="0">
                <a:hlinkClick r:id="rId3"/>
              </a:rPr>
              <a:t>http://www.tanmia.ma/guidegenre/accueil.htm</a:t>
            </a:r>
            <a:endParaRPr lang="fr-FR" sz="9600" dirty="0"/>
          </a:p>
          <a:p>
            <a:pPr lvl="0"/>
            <a:r>
              <a:rPr lang="fr-FR" sz="9600" dirty="0">
                <a:hlinkClick r:id="rId4"/>
              </a:rPr>
              <a:t>http://www.bridge.ids.ac.uk/non-english.htm#francais</a:t>
            </a:r>
            <a:endParaRPr lang="fr-FR" sz="9600" dirty="0"/>
          </a:p>
          <a:p>
            <a:pPr marL="0" indent="0">
              <a:buNone/>
            </a:pPr>
            <a:r>
              <a:rPr lang="fr-FR" sz="9600" dirty="0"/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517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131</Words>
  <Application>Microsoft Office PowerPoint</Application>
  <PresentationFormat>Affichage à l'écran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Quelques références bibliographiques sur le Genre</vt:lpstr>
      <vt:lpstr>Quelques références bibliographiques</vt:lpstr>
      <vt:lpstr>.</vt:lpstr>
      <vt:lpstr>Sites internet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2</cp:revision>
  <dcterms:created xsi:type="dcterms:W3CDTF">2021-01-05T14:35:14Z</dcterms:created>
  <dcterms:modified xsi:type="dcterms:W3CDTF">2021-01-05T14:53:16Z</dcterms:modified>
</cp:coreProperties>
</file>