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68" r:id="rId6"/>
    <p:sldId id="259" r:id="rId7"/>
    <p:sldId id="260" r:id="rId8"/>
    <p:sldId id="261" r:id="rId9"/>
    <p:sldId id="265" r:id="rId10"/>
    <p:sldId id="26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3" autoAdjust="0"/>
    <p:restoredTop sz="94674"/>
  </p:normalViewPr>
  <p:slideViewPr>
    <p:cSldViewPr>
      <p:cViewPr varScale="1">
        <p:scale>
          <a:sx n="124" d="100"/>
          <a:sy n="124" d="100"/>
        </p:scale>
        <p:origin x="221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AE8DC-7030-43A7-994C-BCE471DC1A50}" type="datetimeFigureOut">
              <a:rPr lang="fr-FR" smtClean="0"/>
              <a:pPr/>
              <a:t>07/01/2020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99151-9599-4FB8-8294-774E0744B2F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318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FDE-B099-4C84-BB7B-79FD3016CDC9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Jean-Charles DUFOUR - SESSTIM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187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CF27-EC00-4A86-9AC6-3A6D6B810ABA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Jean-Charles DUFOUR - SESSTIM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58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BCF1-94D2-4179-A684-662B886B48D8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Jean-Charles DUFOUR - SESSTIM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00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ABED-ABBC-4A01-89FB-1FFF3E4C93D8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Jean-Charles DUFOUR - SESSTIM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97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08A6-DCDA-4125-ADC0-2AB79CD3567C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Jean-Charles DUFOUR - SESSTIM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391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395-A3A5-48DB-B07E-4420E1E82C96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Jean-Charles DUFOUR - SESSTIM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29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BDB3-D466-44F7-97D9-027F80AB514F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Jean-Charles DUFOUR - SESSTIM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74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A8A3-5F84-4220-9550-B059C2637069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Jean-Charles DUFOUR - SESSTIM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87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4C5F-2E89-4D68-AC35-7869FB72B022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Jean-Charles DUFOUR - SESSTIM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28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6D67-CC7E-498D-BB23-6E7040C55116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Jean-Charles DUFOUR - SESSTIM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97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8FDA-7BB5-4CF0-8539-133655F0B737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Jean-Charles DUFOUR - SESSTIM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66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7536C-F79D-4E7D-A53A-C1E2EE73C9D8}" type="datetime1">
              <a:rPr lang="fr-FR" smtClean="0"/>
              <a:pPr/>
              <a:t>07/01/2020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Dr Jean-Charles DUFOUR - SESSTIM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803C5-417F-4B12-81A4-4FB66DAC159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17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>
            <a:noAutofit/>
          </a:bodyPr>
          <a:lstStyle/>
          <a:p>
            <a:r>
              <a:rPr lang="fr-FR" sz="4800" b="1" dirty="0"/>
              <a:t>Principes de communication : présentation d’un exposé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92176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Nom-Prénom</a:t>
            </a:r>
          </a:p>
          <a:p>
            <a:r>
              <a:rPr lang="fr-FR" sz="2100" dirty="0">
                <a:solidFill>
                  <a:schemeClr val="tx1"/>
                </a:solidFill>
              </a:rPr>
              <a:t>Titre/Profil</a:t>
            </a:r>
          </a:p>
          <a:p>
            <a:r>
              <a:rPr lang="fr-FR" sz="2100" dirty="0">
                <a:solidFill>
                  <a:schemeClr val="tx1"/>
                </a:solidFill>
              </a:rPr>
              <a:t>Structure d’origine (nom)</a:t>
            </a:r>
            <a:endParaRPr lang="fr-FR" sz="2200" dirty="0">
              <a:solidFill>
                <a:srgbClr val="00B0F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5776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/>
              <a:t>(ce document est une adaptation des diapositives préalablement conçu par le Pr Fieschi)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-5875" y="60119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Circonstance de la présentation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0" y="566124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771581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Attention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FontTx/>
              <a:buChar char="-"/>
            </a:pPr>
            <a:r>
              <a:rPr lang="fr-FR" dirty="0"/>
              <a:t>Evitez les travaux qui bafouent ces consignes !</a:t>
            </a:r>
          </a:p>
          <a:p>
            <a:pPr algn="ctr"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Idéalement la dernière diapositive de conclusion doit être la dernière pur permettre à l’auditoire de rester sur vos conclusions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Evitez les formules de fin de diapositives du genre « Merci pour votre attention », « Merci »; « </a:t>
            </a:r>
            <a:r>
              <a:rPr lang="fr-FR" dirty="0" err="1"/>
              <a:t>Barka</a:t>
            </a:r>
            <a:r>
              <a:rPr lang="fr-FR" dirty="0"/>
              <a:t> »…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7" name="Espace réservé du pied de page 3">
            <a:extLst>
              <a:ext uri="{FF2B5EF4-FFF2-40B4-BE49-F238E27FC236}">
                <a16:creationId xmlns:a16="http://schemas.microsoft.com/office/drawing/2014/main" id="{9747BC44-BFB1-0341-BE2D-D71D82B52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/>
              <a:t>Nom-Prénom- structure</a:t>
            </a:r>
          </a:p>
        </p:txBody>
      </p:sp>
    </p:spTree>
    <p:extLst>
      <p:ext uri="{BB962C8B-B14F-4D97-AF65-F5344CB8AC3E}">
        <p14:creationId xmlns:p14="http://schemas.microsoft.com/office/powerpoint/2010/main" val="1193427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générale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fr-FR" dirty="0">
                <a:latin typeface="+mj-lt"/>
              </a:rPr>
              <a:t>10 minutes de parole </a:t>
            </a:r>
            <a:r>
              <a:rPr lang="fr-FR" dirty="0">
                <a:latin typeface="+mj-lt"/>
                <a:ea typeface="Arial Unicode MS"/>
                <a:cs typeface="Arial Unicode MS"/>
              </a:rPr>
              <a:t>≃ 10 diapositives</a:t>
            </a:r>
          </a:p>
          <a:p>
            <a:pPr>
              <a:spcAft>
                <a:spcPts val="1200"/>
              </a:spcAft>
            </a:pPr>
            <a:r>
              <a:rPr lang="fr-FR" dirty="0">
                <a:latin typeface="+mj-lt"/>
                <a:ea typeface="Arial Unicode MS"/>
                <a:cs typeface="Arial Unicode MS"/>
              </a:rPr>
              <a:t>Toujours une diapo de titre de l’exposé</a:t>
            </a:r>
          </a:p>
          <a:p>
            <a:pPr>
              <a:spcAft>
                <a:spcPts val="1200"/>
              </a:spcAft>
            </a:pPr>
            <a:r>
              <a:rPr lang="fr-FR" dirty="0">
                <a:latin typeface="+mj-lt"/>
                <a:ea typeface="Arial Unicode MS"/>
                <a:cs typeface="Arial Unicode MS"/>
              </a:rPr>
              <a:t>Une diapo = une idée, un message</a:t>
            </a:r>
          </a:p>
          <a:p>
            <a:pPr>
              <a:spcAft>
                <a:spcPts val="1200"/>
              </a:spcAft>
            </a:pPr>
            <a:r>
              <a:rPr lang="fr-FR" dirty="0">
                <a:latin typeface="+mj-lt"/>
                <a:ea typeface="Arial Unicode MS"/>
                <a:cs typeface="Arial Unicode MS"/>
              </a:rPr>
              <a:t>Diapos aussi simples que possible</a:t>
            </a:r>
          </a:p>
          <a:p>
            <a:pPr>
              <a:spcAft>
                <a:spcPts val="1200"/>
              </a:spcAft>
            </a:pPr>
            <a:r>
              <a:rPr lang="fr-FR" dirty="0">
                <a:latin typeface="+mj-lt"/>
                <a:ea typeface="Arial Unicode MS"/>
                <a:cs typeface="Arial Unicode MS"/>
              </a:rPr>
              <a:t>Utilisez les thèmes/modèles prédéfinis proposés</a:t>
            </a:r>
          </a:p>
          <a:p>
            <a:pPr>
              <a:spcAft>
                <a:spcPts val="1200"/>
              </a:spcAft>
            </a:pPr>
            <a:r>
              <a:rPr lang="fr-FR" dirty="0">
                <a:latin typeface="+mj-lt"/>
                <a:ea typeface="Arial Unicode MS"/>
                <a:cs typeface="Arial Unicode MS"/>
              </a:rPr>
              <a:t>Diapos au format paysage</a:t>
            </a:r>
          </a:p>
          <a:p>
            <a:pPr>
              <a:spcAft>
                <a:spcPts val="1200"/>
              </a:spcAft>
            </a:pPr>
            <a:endParaRPr lang="fr-FR" dirty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Nom-Prénom- structure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58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diapo de titre de l’exposé </a:t>
            </a:r>
            <a:r>
              <a:rPr lang="fr-FR" sz="2000" dirty="0"/>
              <a:t>(1/2)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Permettre à l’auditoire</a:t>
            </a:r>
            <a:br>
              <a:rPr lang="fr-FR" dirty="0"/>
            </a:br>
            <a:r>
              <a:rPr lang="fr-FR" dirty="0"/>
              <a:t>de savoir :</a:t>
            </a:r>
          </a:p>
          <a:p>
            <a:r>
              <a:rPr lang="fr-FR" dirty="0"/>
              <a:t>Quel sujet est traité ?</a:t>
            </a:r>
          </a:p>
          <a:p>
            <a:r>
              <a:rPr lang="fr-FR" dirty="0"/>
              <a:t>Par qui ?</a:t>
            </a:r>
            <a:br>
              <a:rPr lang="fr-FR" dirty="0"/>
            </a:br>
            <a:r>
              <a:rPr lang="fr-FR" sz="2000" dirty="0"/>
              <a:t>(nom, qualité/fonction et institution)</a:t>
            </a:r>
          </a:p>
          <a:p>
            <a:r>
              <a:rPr lang="fr-FR" dirty="0"/>
              <a:t>Quand ?</a:t>
            </a:r>
          </a:p>
          <a:p>
            <a:r>
              <a:rPr lang="fr-FR" dirty="0"/>
              <a:t>Contexte ?</a:t>
            </a: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id="{56464C15-19B4-014B-8679-5E2944302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/>
              <a:t>Nom-Prénom- structure</a:t>
            </a:r>
          </a:p>
        </p:txBody>
      </p:sp>
    </p:spTree>
    <p:extLst>
      <p:ext uri="{BB962C8B-B14F-4D97-AF65-F5344CB8AC3E}">
        <p14:creationId xmlns:p14="http://schemas.microsoft.com/office/powerpoint/2010/main" val="662718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diapo de titre de l’exposé </a:t>
            </a:r>
            <a:r>
              <a:rPr lang="fr-FR" sz="2000" dirty="0"/>
              <a:t>(2/2)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0"/>
            <a:ext cx="7787209" cy="4525963"/>
          </a:xfrm>
        </p:spPr>
        <p:txBody>
          <a:bodyPr>
            <a:normAutofit/>
          </a:bodyPr>
          <a:lstStyle/>
          <a:p>
            <a:r>
              <a:rPr lang="fr-FR" sz="2800" dirty="0"/>
              <a:t>Doit toujours contenir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400" dirty="0"/>
              <a:t>Un titre clair et explicite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400" dirty="0"/>
              <a:t>Le nom, qualification et</a:t>
            </a:r>
            <a:br>
              <a:rPr lang="fr-FR" sz="2400" dirty="0"/>
            </a:br>
            <a:r>
              <a:rPr lang="fr-FR" sz="2400" dirty="0"/>
              <a:t>affiliation de l’orateur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400" dirty="0"/>
              <a:t>La date</a:t>
            </a:r>
          </a:p>
          <a:p>
            <a:endParaRPr lang="fr-FR" sz="2800" dirty="0"/>
          </a:p>
          <a:p>
            <a:r>
              <a:rPr lang="fr-FR" sz="2800" dirty="0"/>
              <a:t>Peut contenir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fr-FR" sz="2400" dirty="0"/>
              <a:t>Le(s) logo(s) en rapport avec l’affiliation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fr-FR" sz="2400" dirty="0"/>
              <a:t>Des éléments complémentaires si nécessaire (contexte de l’exposé, précision importante,…)  </a:t>
            </a: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10" name="Espace réservé du pied de page 3">
            <a:extLst>
              <a:ext uri="{FF2B5EF4-FFF2-40B4-BE49-F238E27FC236}">
                <a16:creationId xmlns:a16="http://schemas.microsoft.com/office/drawing/2014/main" id="{401F0C9F-5B12-D543-BF30-B3FAA207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/>
              <a:t>Nom-Prénom- structure</a:t>
            </a:r>
          </a:p>
        </p:txBody>
      </p:sp>
    </p:spTree>
    <p:extLst>
      <p:ext uri="{BB962C8B-B14F-4D97-AF65-F5344CB8AC3E}">
        <p14:creationId xmlns:p14="http://schemas.microsoft.com/office/powerpoint/2010/main" val="42337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 propos de la</a:t>
            </a:r>
            <a:br>
              <a:rPr lang="fr-FR" dirty="0"/>
            </a:br>
            <a:r>
              <a:rPr lang="fr-FR" dirty="0"/>
              <a:t>qualification et de l’affiliation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175" y="1855365"/>
            <a:ext cx="86433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Mentionner seulement :</a:t>
            </a:r>
          </a:p>
          <a:p>
            <a:pPr marL="400050" lvl="1" indent="0">
              <a:buNone/>
              <a:tabLst>
                <a:tab pos="1074738" algn="l"/>
              </a:tabLst>
            </a:pPr>
            <a:r>
              <a:rPr lang="fr-FR" sz="2200" i="1" dirty="0">
                <a:latin typeface="Times New Roman" pitchFamily="18" charset="0"/>
                <a:cs typeface="Times New Roman" pitchFamily="18" charset="0"/>
              </a:rPr>
              <a:t>	Dr Ali </a:t>
            </a:r>
            <a:r>
              <a:rPr lang="fr-FR" sz="2200" i="1" dirty="0" err="1">
                <a:latin typeface="Times New Roman" pitchFamily="18" charset="0"/>
                <a:cs typeface="Times New Roman" pitchFamily="18" charset="0"/>
              </a:rPr>
              <a:t>Kaboré</a:t>
            </a:r>
            <a:r>
              <a:rPr lang="fr-FR" sz="2200" i="1" dirty="0">
                <a:latin typeface="Times New Roman" pitchFamily="18" charset="0"/>
                <a:cs typeface="Times New Roman" pitchFamily="18" charset="0"/>
              </a:rPr>
              <a:t> – Etudiant en master – Université de Ouaga</a:t>
            </a:r>
            <a:br>
              <a:rPr lang="fr-FR" i="1" dirty="0"/>
            </a:br>
            <a:r>
              <a:rPr lang="fr-FR" i="1" dirty="0"/>
              <a:t>	</a:t>
            </a:r>
            <a:r>
              <a:rPr lang="fr-FR" dirty="0"/>
              <a:t>est peu informatif, inutile pour l’auditoire 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 revanche :</a:t>
            </a:r>
          </a:p>
          <a:p>
            <a:pPr marL="400050" lvl="1" indent="0">
              <a:buNone/>
              <a:tabLst>
                <a:tab pos="1074738" algn="l"/>
              </a:tabLst>
            </a:pPr>
            <a:r>
              <a:rPr lang="fr-FR" sz="2200" i="1" dirty="0">
                <a:latin typeface="Times New Roman" pitchFamily="18" charset="0"/>
                <a:cs typeface="Times New Roman" pitchFamily="18" charset="0"/>
              </a:rPr>
              <a:t>	 Dr Ali </a:t>
            </a:r>
            <a:r>
              <a:rPr lang="fr-FR" sz="2200" i="1" dirty="0" err="1">
                <a:latin typeface="Times New Roman" pitchFamily="18" charset="0"/>
                <a:cs typeface="Times New Roman" pitchFamily="18" charset="0"/>
              </a:rPr>
              <a:t>Kaboré</a:t>
            </a:r>
            <a:r>
              <a:rPr lang="fr-FR" sz="2200" i="1" dirty="0">
                <a:latin typeface="Times New Roman" pitchFamily="18" charset="0"/>
                <a:cs typeface="Times New Roman" pitchFamily="18" charset="0"/>
              </a:rPr>
              <a:t> – Assistant en mathématique – </a:t>
            </a:r>
            <a:br>
              <a:rPr lang="fr-FR" sz="2200" i="1" dirty="0">
                <a:latin typeface="Times New Roman" pitchFamily="18" charset="0"/>
                <a:cs typeface="Times New Roman" pitchFamily="18" charset="0"/>
              </a:rPr>
            </a:br>
            <a:r>
              <a:rPr lang="fr-FR" sz="2200" i="1" dirty="0">
                <a:latin typeface="Times New Roman" pitchFamily="18" charset="0"/>
                <a:cs typeface="Times New Roman" pitchFamily="18" charset="0"/>
              </a:rPr>
              <a:t>	 Université de Ouaga– Ouagadougou, Burkina Faso</a:t>
            </a:r>
            <a:br>
              <a:rPr lang="fr-FR" dirty="0"/>
            </a:br>
            <a:r>
              <a:rPr lang="fr-FR" dirty="0"/>
              <a:t>	est bien plus informatif et précise à l’auditoire 	environnement et qualité de l’orateur !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1026" name="Picture 2" descr="C:\Users\jcdufour\AppData\Local\Microsoft\Windows\Temporary Internet Files\Content.IE5\N6XARH4O\MC90044132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75" y="4332237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cdufour\AppData\Local\Microsoft\Windows\Temporary Internet Files\Content.IE5\JPFV9CQR\MC90044132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88021"/>
            <a:ext cx="933751" cy="93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8A59D3B7-4AFC-2C41-B361-CF542BA5D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/>
              <a:t>Nom-Prénom- structure</a:t>
            </a:r>
          </a:p>
        </p:txBody>
      </p:sp>
    </p:spTree>
    <p:extLst>
      <p:ext uri="{BB962C8B-B14F-4D97-AF65-F5344CB8AC3E}">
        <p14:creationId xmlns:p14="http://schemas.microsoft.com/office/powerpoint/2010/main" val="1123961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Des diapos faciles à lire </a:t>
            </a:r>
            <a:r>
              <a:rPr lang="fr-FR" sz="2000" dirty="0"/>
              <a:t>(1/3)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fr-FR" dirty="0"/>
              <a:t>Toujours un titre sur chaque diapo</a:t>
            </a:r>
          </a:p>
          <a:p>
            <a:pPr>
              <a:spcAft>
                <a:spcPts val="1200"/>
              </a:spcAft>
            </a:pPr>
            <a:r>
              <a:rPr lang="fr-FR" dirty="0"/>
              <a:t>Données/notions dans une forme facile à lire</a:t>
            </a:r>
          </a:p>
          <a:p>
            <a:pPr>
              <a:spcAft>
                <a:spcPts val="1200"/>
              </a:spcAft>
            </a:pPr>
            <a:r>
              <a:rPr lang="fr-FR" dirty="0"/>
              <a:t>Utiliser des polices simples et bien lisibles, de 20 points au minimum</a:t>
            </a:r>
          </a:p>
          <a:p>
            <a:pPr>
              <a:spcAft>
                <a:spcPts val="1200"/>
              </a:spcAft>
            </a:pPr>
            <a:r>
              <a:rPr lang="fr-FR" dirty="0"/>
              <a:t>Idéalement :</a:t>
            </a:r>
            <a:br>
              <a:rPr lang="fr-FR" dirty="0"/>
            </a:br>
            <a:r>
              <a:rPr lang="fr-FR" dirty="0"/>
              <a:t>6 lignes par diapo, 6 mots par ligne (mots clés)</a:t>
            </a:r>
          </a:p>
          <a:p>
            <a:pPr>
              <a:spcAft>
                <a:spcPts val="1200"/>
              </a:spcAft>
            </a:pPr>
            <a:r>
              <a:rPr lang="fr-FR" dirty="0"/>
              <a:t>Laisser des marges assez larges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Espace réservé du pied de page 3">
            <a:extLst>
              <a:ext uri="{FF2B5EF4-FFF2-40B4-BE49-F238E27FC236}">
                <a16:creationId xmlns:a16="http://schemas.microsoft.com/office/drawing/2014/main" id="{3A803FE9-36A8-FD4F-A390-3AFDE3770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/>
              <a:t>Nom-Prénom- structure</a:t>
            </a:r>
          </a:p>
        </p:txBody>
      </p:sp>
    </p:spTree>
    <p:extLst>
      <p:ext uri="{BB962C8B-B14F-4D97-AF65-F5344CB8AC3E}">
        <p14:creationId xmlns:p14="http://schemas.microsoft.com/office/powerpoint/2010/main" val="3485771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Des diapos faciles à lire </a:t>
            </a:r>
            <a:r>
              <a:rPr lang="fr-FR" sz="2000" dirty="0"/>
              <a:t>(2/3)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fr-FR" dirty="0"/>
              <a:t>Attention aux couleurs !</a:t>
            </a:r>
            <a:br>
              <a:rPr lang="fr-FR" dirty="0"/>
            </a:br>
            <a:r>
              <a:rPr lang="fr-FR" sz="2400" dirty="0"/>
              <a:t>(Harmonie et lisibilité par rapport au fond ?)</a:t>
            </a:r>
            <a:endParaRPr lang="fr-FR" dirty="0"/>
          </a:p>
          <a:p>
            <a:pPr>
              <a:spcAft>
                <a:spcPts val="1200"/>
              </a:spcAft>
            </a:pPr>
            <a:r>
              <a:rPr lang="fr-FR" dirty="0"/>
              <a:t>Utiliser 3 couleurs au plus pour le texte</a:t>
            </a:r>
          </a:p>
          <a:p>
            <a:pPr>
              <a:spcAft>
                <a:spcPts val="1200"/>
              </a:spcAft>
            </a:pPr>
            <a:r>
              <a:rPr lang="fr-FR" dirty="0"/>
              <a:t>Pas de texte en majuscules (sauf acronymes,…)</a:t>
            </a:r>
          </a:p>
          <a:p>
            <a:pPr>
              <a:spcAft>
                <a:spcPts val="1200"/>
              </a:spcAft>
            </a:pPr>
            <a:r>
              <a:rPr lang="fr-FR" dirty="0"/>
              <a:t>Tableaux : idéalement 4 lignes, 4 colonnes max.</a:t>
            </a:r>
          </a:p>
          <a:p>
            <a:pPr>
              <a:spcAft>
                <a:spcPts val="1200"/>
              </a:spcAft>
            </a:pPr>
            <a:r>
              <a:rPr lang="fr-FR" dirty="0"/>
              <a:t>Diagrammes simples mais précis</a:t>
            </a:r>
          </a:p>
          <a:p>
            <a:pPr>
              <a:spcAft>
                <a:spcPts val="1200"/>
              </a:spcAft>
            </a:pPr>
            <a:r>
              <a:rPr lang="fr-FR" dirty="0"/>
              <a:t>Légendes et unités sur les graphes</a:t>
            </a:r>
            <a:br>
              <a:rPr lang="fr-FR" dirty="0"/>
            </a:br>
            <a:endParaRPr lang="fr-FR" sz="2400" dirty="0"/>
          </a:p>
          <a:p>
            <a:pPr>
              <a:spcAft>
                <a:spcPts val="1200"/>
              </a:spcAft>
            </a:pPr>
            <a:endParaRPr lang="fr-FR" sz="2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u pied de page 3">
            <a:extLst>
              <a:ext uri="{FF2B5EF4-FFF2-40B4-BE49-F238E27FC236}">
                <a16:creationId xmlns:a16="http://schemas.microsoft.com/office/drawing/2014/main" id="{9CA4C182-E909-7847-9532-6C5C1D34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/>
              <a:t>Nom-Prénom- structure</a:t>
            </a:r>
          </a:p>
        </p:txBody>
      </p:sp>
    </p:spTree>
    <p:extLst>
      <p:ext uri="{BB962C8B-B14F-4D97-AF65-F5344CB8AC3E}">
        <p14:creationId xmlns:p14="http://schemas.microsoft.com/office/powerpoint/2010/main" val="414319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Des diapos faciles à lire </a:t>
            </a:r>
            <a:r>
              <a:rPr lang="fr-FR" sz="2000" dirty="0"/>
              <a:t>(3/3)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fr-FR" dirty="0"/>
              <a:t>Pas de longue phrase, mais des notions clés</a:t>
            </a:r>
          </a:p>
          <a:p>
            <a:pPr>
              <a:spcAft>
                <a:spcPts val="1200"/>
              </a:spcAft>
            </a:pPr>
            <a:r>
              <a:rPr lang="fr-FR" dirty="0"/>
              <a:t>Utiliser le correcteur orthographique</a:t>
            </a:r>
          </a:p>
          <a:p>
            <a:pPr>
              <a:spcAft>
                <a:spcPts val="1200"/>
              </a:spcAft>
            </a:pPr>
            <a:r>
              <a:rPr lang="fr-FR" dirty="0"/>
              <a:t>Utiliser parcimonieusement les animations (uniquement pour mieux faire passer un message)</a:t>
            </a:r>
          </a:p>
          <a:p>
            <a:pPr>
              <a:spcAft>
                <a:spcPts val="1200"/>
              </a:spcAft>
            </a:pPr>
            <a:r>
              <a:rPr lang="fr-FR" dirty="0"/>
              <a:t>Les animations sont utiles pour faire passer des schémas complexes</a:t>
            </a:r>
            <a:br>
              <a:rPr lang="fr-FR" dirty="0"/>
            </a:br>
            <a:endParaRPr lang="fr-FR" sz="2400" dirty="0"/>
          </a:p>
          <a:p>
            <a:pPr>
              <a:spcAft>
                <a:spcPts val="1200"/>
              </a:spcAft>
            </a:pPr>
            <a:endParaRPr lang="fr-FR" sz="2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Espace réservé du pied de page 3">
            <a:extLst>
              <a:ext uri="{FF2B5EF4-FFF2-40B4-BE49-F238E27FC236}">
                <a16:creationId xmlns:a16="http://schemas.microsoft.com/office/drawing/2014/main" id="{C7942007-45AD-7144-8B54-51B15BFA9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/>
              <a:t>Nom-Prénom- structure</a:t>
            </a:r>
          </a:p>
        </p:txBody>
      </p:sp>
    </p:spTree>
    <p:extLst>
      <p:ext uri="{BB962C8B-B14F-4D97-AF65-F5344CB8AC3E}">
        <p14:creationId xmlns:p14="http://schemas.microsoft.com/office/powerpoint/2010/main" val="3982066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Une présentation</a:t>
            </a:r>
            <a:br>
              <a:rPr lang="fr-FR" dirty="0"/>
            </a:br>
            <a:r>
              <a:rPr lang="fr-FR" dirty="0"/>
              <a:t>n’est pas une séance de lecture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fr-FR" dirty="0"/>
              <a:t>Maintenez l’intérêt de l’auditoire, maîtrisez votre sujet, soyez capable de réagir</a:t>
            </a:r>
          </a:p>
          <a:p>
            <a:pPr>
              <a:spcAft>
                <a:spcPts val="1200"/>
              </a:spcAft>
            </a:pPr>
            <a:r>
              <a:rPr lang="fr-FR" dirty="0"/>
              <a:t>Ne lisez pas vos diapos</a:t>
            </a:r>
          </a:p>
          <a:p>
            <a:pPr>
              <a:spcAft>
                <a:spcPts val="1200"/>
              </a:spcAft>
            </a:pPr>
            <a:r>
              <a:rPr lang="fr-FR" dirty="0"/>
              <a:t>Ne lisez pas vos notes</a:t>
            </a:r>
          </a:p>
          <a:p>
            <a:pPr>
              <a:spcAft>
                <a:spcPts val="1200"/>
              </a:spcAft>
            </a:pPr>
            <a:endParaRPr lang="fr-FR" dirty="0"/>
          </a:p>
          <a:p>
            <a:pPr>
              <a:spcAft>
                <a:spcPts val="1200"/>
              </a:spcAft>
            </a:pPr>
            <a:r>
              <a:rPr lang="fr-FR" dirty="0"/>
              <a:t>N’attendez pas la dernière minute pour préparer votre présentation</a:t>
            </a:r>
          </a:p>
          <a:p>
            <a:pPr>
              <a:spcAft>
                <a:spcPts val="1200"/>
              </a:spcAft>
            </a:pPr>
            <a:r>
              <a:rPr lang="fr-FR" dirty="0"/>
              <a:t>Entraînez-vous !</a:t>
            </a:r>
          </a:p>
          <a:p>
            <a:pPr>
              <a:spcAft>
                <a:spcPts val="1200"/>
              </a:spcAft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803C5-417F-4B12-81A4-4FB66DAC1596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2053" name="Picture 5" descr="C:\Users\jcdufour\AppData\Local\Microsoft\Windows\Temporary Internet Files\Content.IE5\K27VEYUK\MP90041177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20069"/>
            <a:ext cx="1010737" cy="1519816"/>
          </a:xfrm>
          <a:prstGeom prst="rect">
            <a:avLst/>
          </a:prstGeom>
          <a:noFill/>
          <a:ln w="28575"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C:\Users\jcdufour\AppData\Local\Microsoft\Windows\Temporary Internet Files\Content.IE5\JPFV9CQR\MP90028952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463080"/>
            <a:ext cx="1008112" cy="1512168"/>
          </a:xfrm>
          <a:prstGeom prst="rect">
            <a:avLst/>
          </a:prstGeom>
          <a:noFill/>
          <a:ln w="28575"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7"/>
          <p:cNvSpPr>
            <a:spLocks noChangeAspect="1" noChangeArrowheads="1" noTextEdit="1"/>
          </p:cNvSpPr>
          <p:nvPr/>
        </p:nvSpPr>
        <p:spPr bwMode="auto">
          <a:xfrm>
            <a:off x="7783513" y="3218457"/>
            <a:ext cx="4905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7812360" y="3036093"/>
            <a:ext cx="490537" cy="914400"/>
            <a:chOff x="7783513" y="3035300"/>
            <a:chExt cx="490537" cy="914400"/>
          </a:xfrm>
        </p:grpSpPr>
        <p:sp>
          <p:nvSpPr>
            <p:cNvPr id="8" name="Freeform 29"/>
            <p:cNvSpPr>
              <a:spLocks/>
            </p:cNvSpPr>
            <p:nvPr/>
          </p:nvSpPr>
          <p:spPr bwMode="auto">
            <a:xfrm>
              <a:off x="7783513" y="3035300"/>
              <a:ext cx="490537" cy="914400"/>
            </a:xfrm>
            <a:custGeom>
              <a:avLst/>
              <a:gdLst>
                <a:gd name="T0" fmla="*/ 3462 w 8652"/>
                <a:gd name="T1" fmla="*/ 12542 h 16128"/>
                <a:gd name="T2" fmla="*/ 3924 w 8652"/>
                <a:gd name="T3" fmla="*/ 10821 h 16128"/>
                <a:gd name="T4" fmla="*/ 4452 w 8652"/>
                <a:gd name="T5" fmla="*/ 9133 h 16128"/>
                <a:gd name="T6" fmla="*/ 5041 w 8652"/>
                <a:gd name="T7" fmla="*/ 7478 h 16128"/>
                <a:gd name="T8" fmla="*/ 5688 w 8652"/>
                <a:gd name="T9" fmla="*/ 5853 h 16128"/>
                <a:gd name="T10" fmla="*/ 6389 w 8652"/>
                <a:gd name="T11" fmla="*/ 4257 h 16128"/>
                <a:gd name="T12" fmla="*/ 7142 w 8652"/>
                <a:gd name="T13" fmla="*/ 2687 h 16128"/>
                <a:gd name="T14" fmla="*/ 7944 w 8652"/>
                <a:gd name="T15" fmla="*/ 1143 h 16128"/>
                <a:gd name="T16" fmla="*/ 8652 w 8652"/>
                <a:gd name="T17" fmla="*/ 36 h 16128"/>
                <a:gd name="T18" fmla="*/ 7974 w 8652"/>
                <a:gd name="T19" fmla="*/ 1906 h 16128"/>
                <a:gd name="T20" fmla="*/ 7338 w 8652"/>
                <a:gd name="T21" fmla="*/ 3790 h 16128"/>
                <a:gd name="T22" fmla="*/ 6744 w 8652"/>
                <a:gd name="T23" fmla="*/ 5688 h 16128"/>
                <a:gd name="T24" fmla="*/ 6197 w 8652"/>
                <a:gd name="T25" fmla="*/ 7602 h 16128"/>
                <a:gd name="T26" fmla="*/ 5698 w 8652"/>
                <a:gd name="T27" fmla="*/ 9533 h 16128"/>
                <a:gd name="T28" fmla="*/ 5248 w 8652"/>
                <a:gd name="T29" fmla="*/ 11480 h 16128"/>
                <a:gd name="T30" fmla="*/ 4850 w 8652"/>
                <a:gd name="T31" fmla="*/ 13446 h 16128"/>
                <a:gd name="T32" fmla="*/ 4506 w 8652"/>
                <a:gd name="T33" fmla="*/ 15430 h 16128"/>
                <a:gd name="T34" fmla="*/ 4474 w 8652"/>
                <a:gd name="T35" fmla="*/ 15554 h 16128"/>
                <a:gd name="T36" fmla="*/ 4422 w 8652"/>
                <a:gd name="T37" fmla="*/ 15671 h 16128"/>
                <a:gd name="T38" fmla="*/ 4351 w 8652"/>
                <a:gd name="T39" fmla="*/ 15780 h 16128"/>
                <a:gd name="T40" fmla="*/ 4264 w 8652"/>
                <a:gd name="T41" fmla="*/ 15878 h 16128"/>
                <a:gd name="T42" fmla="*/ 4165 w 8652"/>
                <a:gd name="T43" fmla="*/ 15963 h 16128"/>
                <a:gd name="T44" fmla="*/ 4054 w 8652"/>
                <a:gd name="T45" fmla="*/ 16032 h 16128"/>
                <a:gd name="T46" fmla="*/ 3936 w 8652"/>
                <a:gd name="T47" fmla="*/ 16085 h 16128"/>
                <a:gd name="T48" fmla="*/ 3812 w 8652"/>
                <a:gd name="T49" fmla="*/ 16117 h 16128"/>
                <a:gd name="T50" fmla="*/ 3686 w 8652"/>
                <a:gd name="T51" fmla="*/ 16128 h 16128"/>
                <a:gd name="T52" fmla="*/ 3560 w 8652"/>
                <a:gd name="T53" fmla="*/ 16118 h 16128"/>
                <a:gd name="T54" fmla="*/ 3436 w 8652"/>
                <a:gd name="T55" fmla="*/ 16088 h 16128"/>
                <a:gd name="T56" fmla="*/ 3318 w 8652"/>
                <a:gd name="T57" fmla="*/ 16040 h 16128"/>
                <a:gd name="T58" fmla="*/ 3204 w 8652"/>
                <a:gd name="T59" fmla="*/ 15977 h 16128"/>
                <a:gd name="T60" fmla="*/ 3100 w 8652"/>
                <a:gd name="T61" fmla="*/ 15900 h 16128"/>
                <a:gd name="T62" fmla="*/ 3007 w 8652"/>
                <a:gd name="T63" fmla="*/ 15810 h 16128"/>
                <a:gd name="T64" fmla="*/ 2924 w 8652"/>
                <a:gd name="T65" fmla="*/ 15712 h 16128"/>
                <a:gd name="T66" fmla="*/ 73 w 8652"/>
                <a:gd name="T67" fmla="*/ 11185 h 16128"/>
                <a:gd name="T68" fmla="*/ 18 w 8652"/>
                <a:gd name="T69" fmla="*/ 10996 h 16128"/>
                <a:gd name="T70" fmla="*/ 0 w 8652"/>
                <a:gd name="T71" fmla="*/ 10805 h 16128"/>
                <a:gd name="T72" fmla="*/ 19 w 8652"/>
                <a:gd name="T73" fmla="*/ 10615 h 16128"/>
                <a:gd name="T74" fmla="*/ 73 w 8652"/>
                <a:gd name="T75" fmla="*/ 10433 h 16128"/>
                <a:gd name="T76" fmla="*/ 163 w 8652"/>
                <a:gd name="T77" fmla="*/ 10263 h 16128"/>
                <a:gd name="T78" fmla="*/ 283 w 8652"/>
                <a:gd name="T79" fmla="*/ 10112 h 16128"/>
                <a:gd name="T80" fmla="*/ 437 w 8652"/>
                <a:gd name="T81" fmla="*/ 9985 h 16128"/>
                <a:gd name="T82" fmla="*/ 615 w 8652"/>
                <a:gd name="T83" fmla="*/ 9889 h 16128"/>
                <a:gd name="T84" fmla="*/ 802 w 8652"/>
                <a:gd name="T85" fmla="*/ 9833 h 16128"/>
                <a:gd name="T86" fmla="*/ 992 w 8652"/>
                <a:gd name="T87" fmla="*/ 9816 h 16128"/>
                <a:gd name="T88" fmla="*/ 1182 w 8652"/>
                <a:gd name="T89" fmla="*/ 9835 h 16128"/>
                <a:gd name="T90" fmla="*/ 1364 w 8652"/>
                <a:gd name="T91" fmla="*/ 9889 h 16128"/>
                <a:gd name="T92" fmla="*/ 1533 w 8652"/>
                <a:gd name="T93" fmla="*/ 9978 h 16128"/>
                <a:gd name="T94" fmla="*/ 1683 w 8652"/>
                <a:gd name="T95" fmla="*/ 10100 h 16128"/>
                <a:gd name="T96" fmla="*/ 1810 w 8652"/>
                <a:gd name="T97" fmla="*/ 10253 h 1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652" h="16128">
                  <a:moveTo>
                    <a:pt x="1837" y="10297"/>
                  </a:moveTo>
                  <a:lnTo>
                    <a:pt x="3120" y="12559"/>
                  </a:lnTo>
                  <a:lnTo>
                    <a:pt x="3356" y="12977"/>
                  </a:lnTo>
                  <a:lnTo>
                    <a:pt x="3462" y="12542"/>
                  </a:lnTo>
                  <a:lnTo>
                    <a:pt x="3571" y="12108"/>
                  </a:lnTo>
                  <a:lnTo>
                    <a:pt x="3685" y="11677"/>
                  </a:lnTo>
                  <a:lnTo>
                    <a:pt x="3802" y="11247"/>
                  </a:lnTo>
                  <a:lnTo>
                    <a:pt x="3924" y="10821"/>
                  </a:lnTo>
                  <a:lnTo>
                    <a:pt x="4050" y="10396"/>
                  </a:lnTo>
                  <a:lnTo>
                    <a:pt x="4180" y="9973"/>
                  </a:lnTo>
                  <a:lnTo>
                    <a:pt x="4313" y="9552"/>
                  </a:lnTo>
                  <a:lnTo>
                    <a:pt x="4452" y="9133"/>
                  </a:lnTo>
                  <a:lnTo>
                    <a:pt x="4594" y="8717"/>
                  </a:lnTo>
                  <a:lnTo>
                    <a:pt x="4738" y="8302"/>
                  </a:lnTo>
                  <a:lnTo>
                    <a:pt x="4888" y="7890"/>
                  </a:lnTo>
                  <a:lnTo>
                    <a:pt x="5041" y="7478"/>
                  </a:lnTo>
                  <a:lnTo>
                    <a:pt x="5196" y="7069"/>
                  </a:lnTo>
                  <a:lnTo>
                    <a:pt x="5357" y="6662"/>
                  </a:lnTo>
                  <a:lnTo>
                    <a:pt x="5520" y="6257"/>
                  </a:lnTo>
                  <a:lnTo>
                    <a:pt x="5688" y="5853"/>
                  </a:lnTo>
                  <a:lnTo>
                    <a:pt x="5857" y="5451"/>
                  </a:lnTo>
                  <a:lnTo>
                    <a:pt x="6031" y="5052"/>
                  </a:lnTo>
                  <a:lnTo>
                    <a:pt x="6209" y="4654"/>
                  </a:lnTo>
                  <a:lnTo>
                    <a:pt x="6389" y="4257"/>
                  </a:lnTo>
                  <a:lnTo>
                    <a:pt x="6573" y="3863"/>
                  </a:lnTo>
                  <a:lnTo>
                    <a:pt x="6759" y="3469"/>
                  </a:lnTo>
                  <a:lnTo>
                    <a:pt x="6949" y="3077"/>
                  </a:lnTo>
                  <a:lnTo>
                    <a:pt x="7142" y="2687"/>
                  </a:lnTo>
                  <a:lnTo>
                    <a:pt x="7338" y="2299"/>
                  </a:lnTo>
                  <a:lnTo>
                    <a:pt x="7537" y="1912"/>
                  </a:lnTo>
                  <a:lnTo>
                    <a:pt x="7739" y="1527"/>
                  </a:lnTo>
                  <a:lnTo>
                    <a:pt x="7944" y="1143"/>
                  </a:lnTo>
                  <a:lnTo>
                    <a:pt x="8152" y="761"/>
                  </a:lnTo>
                  <a:lnTo>
                    <a:pt x="8362" y="380"/>
                  </a:lnTo>
                  <a:lnTo>
                    <a:pt x="8575" y="0"/>
                  </a:lnTo>
                  <a:lnTo>
                    <a:pt x="8652" y="36"/>
                  </a:lnTo>
                  <a:lnTo>
                    <a:pt x="8479" y="503"/>
                  </a:lnTo>
                  <a:lnTo>
                    <a:pt x="8308" y="970"/>
                  </a:lnTo>
                  <a:lnTo>
                    <a:pt x="8140" y="1437"/>
                  </a:lnTo>
                  <a:lnTo>
                    <a:pt x="7974" y="1906"/>
                  </a:lnTo>
                  <a:lnTo>
                    <a:pt x="7811" y="2376"/>
                  </a:lnTo>
                  <a:lnTo>
                    <a:pt x="7650" y="2846"/>
                  </a:lnTo>
                  <a:lnTo>
                    <a:pt x="7493" y="3317"/>
                  </a:lnTo>
                  <a:lnTo>
                    <a:pt x="7338" y="3790"/>
                  </a:lnTo>
                  <a:lnTo>
                    <a:pt x="7185" y="4263"/>
                  </a:lnTo>
                  <a:lnTo>
                    <a:pt x="7036" y="4737"/>
                  </a:lnTo>
                  <a:lnTo>
                    <a:pt x="6889" y="5212"/>
                  </a:lnTo>
                  <a:lnTo>
                    <a:pt x="6744" y="5688"/>
                  </a:lnTo>
                  <a:lnTo>
                    <a:pt x="6604" y="6165"/>
                  </a:lnTo>
                  <a:lnTo>
                    <a:pt x="6465" y="6644"/>
                  </a:lnTo>
                  <a:lnTo>
                    <a:pt x="6330" y="7123"/>
                  </a:lnTo>
                  <a:lnTo>
                    <a:pt x="6197" y="7602"/>
                  </a:lnTo>
                  <a:lnTo>
                    <a:pt x="6067" y="8083"/>
                  </a:lnTo>
                  <a:lnTo>
                    <a:pt x="5941" y="8566"/>
                  </a:lnTo>
                  <a:lnTo>
                    <a:pt x="5817" y="9049"/>
                  </a:lnTo>
                  <a:lnTo>
                    <a:pt x="5698" y="9533"/>
                  </a:lnTo>
                  <a:lnTo>
                    <a:pt x="5580" y="10019"/>
                  </a:lnTo>
                  <a:lnTo>
                    <a:pt x="5466" y="10504"/>
                  </a:lnTo>
                  <a:lnTo>
                    <a:pt x="5355" y="10992"/>
                  </a:lnTo>
                  <a:lnTo>
                    <a:pt x="5248" y="11480"/>
                  </a:lnTo>
                  <a:lnTo>
                    <a:pt x="5143" y="11970"/>
                  </a:lnTo>
                  <a:lnTo>
                    <a:pt x="5042" y="12461"/>
                  </a:lnTo>
                  <a:lnTo>
                    <a:pt x="4944" y="12953"/>
                  </a:lnTo>
                  <a:lnTo>
                    <a:pt x="4850" y="13446"/>
                  </a:lnTo>
                  <a:lnTo>
                    <a:pt x="4758" y="13941"/>
                  </a:lnTo>
                  <a:lnTo>
                    <a:pt x="4671" y="14436"/>
                  </a:lnTo>
                  <a:lnTo>
                    <a:pt x="4587" y="14933"/>
                  </a:lnTo>
                  <a:lnTo>
                    <a:pt x="4506" y="15430"/>
                  </a:lnTo>
                  <a:lnTo>
                    <a:pt x="4500" y="15462"/>
                  </a:lnTo>
                  <a:lnTo>
                    <a:pt x="4493" y="15493"/>
                  </a:lnTo>
                  <a:lnTo>
                    <a:pt x="4484" y="15523"/>
                  </a:lnTo>
                  <a:lnTo>
                    <a:pt x="4474" y="15554"/>
                  </a:lnTo>
                  <a:lnTo>
                    <a:pt x="4463" y="15584"/>
                  </a:lnTo>
                  <a:lnTo>
                    <a:pt x="4451" y="15614"/>
                  </a:lnTo>
                  <a:lnTo>
                    <a:pt x="4437" y="15643"/>
                  </a:lnTo>
                  <a:lnTo>
                    <a:pt x="4422" y="15671"/>
                  </a:lnTo>
                  <a:lnTo>
                    <a:pt x="4406" y="15700"/>
                  </a:lnTo>
                  <a:lnTo>
                    <a:pt x="4389" y="15727"/>
                  </a:lnTo>
                  <a:lnTo>
                    <a:pt x="4371" y="15754"/>
                  </a:lnTo>
                  <a:lnTo>
                    <a:pt x="4351" y="15780"/>
                  </a:lnTo>
                  <a:lnTo>
                    <a:pt x="4331" y="15805"/>
                  </a:lnTo>
                  <a:lnTo>
                    <a:pt x="4309" y="15831"/>
                  </a:lnTo>
                  <a:lnTo>
                    <a:pt x="4287" y="15855"/>
                  </a:lnTo>
                  <a:lnTo>
                    <a:pt x="4264" y="15878"/>
                  </a:lnTo>
                  <a:lnTo>
                    <a:pt x="4240" y="15900"/>
                  </a:lnTo>
                  <a:lnTo>
                    <a:pt x="4216" y="15921"/>
                  </a:lnTo>
                  <a:lnTo>
                    <a:pt x="4191" y="15943"/>
                  </a:lnTo>
                  <a:lnTo>
                    <a:pt x="4165" y="15963"/>
                  </a:lnTo>
                  <a:lnTo>
                    <a:pt x="4138" y="15981"/>
                  </a:lnTo>
                  <a:lnTo>
                    <a:pt x="4111" y="15999"/>
                  </a:lnTo>
                  <a:lnTo>
                    <a:pt x="4082" y="16016"/>
                  </a:lnTo>
                  <a:lnTo>
                    <a:pt x="4054" y="16032"/>
                  </a:lnTo>
                  <a:lnTo>
                    <a:pt x="4025" y="16046"/>
                  </a:lnTo>
                  <a:lnTo>
                    <a:pt x="3996" y="16060"/>
                  </a:lnTo>
                  <a:lnTo>
                    <a:pt x="3966" y="16073"/>
                  </a:lnTo>
                  <a:lnTo>
                    <a:pt x="3936" y="16085"/>
                  </a:lnTo>
                  <a:lnTo>
                    <a:pt x="3905" y="16095"/>
                  </a:lnTo>
                  <a:lnTo>
                    <a:pt x="3874" y="16103"/>
                  </a:lnTo>
                  <a:lnTo>
                    <a:pt x="3843" y="16111"/>
                  </a:lnTo>
                  <a:lnTo>
                    <a:pt x="3812" y="16117"/>
                  </a:lnTo>
                  <a:lnTo>
                    <a:pt x="3780" y="16122"/>
                  </a:lnTo>
                  <a:lnTo>
                    <a:pt x="3749" y="16125"/>
                  </a:lnTo>
                  <a:lnTo>
                    <a:pt x="3717" y="16127"/>
                  </a:lnTo>
                  <a:lnTo>
                    <a:pt x="3686" y="16128"/>
                  </a:lnTo>
                  <a:lnTo>
                    <a:pt x="3653" y="16127"/>
                  </a:lnTo>
                  <a:lnTo>
                    <a:pt x="3622" y="16125"/>
                  </a:lnTo>
                  <a:lnTo>
                    <a:pt x="3591" y="16122"/>
                  </a:lnTo>
                  <a:lnTo>
                    <a:pt x="3560" y="16118"/>
                  </a:lnTo>
                  <a:lnTo>
                    <a:pt x="3529" y="16112"/>
                  </a:lnTo>
                  <a:lnTo>
                    <a:pt x="3498" y="16105"/>
                  </a:lnTo>
                  <a:lnTo>
                    <a:pt x="3467" y="16097"/>
                  </a:lnTo>
                  <a:lnTo>
                    <a:pt x="3436" y="16088"/>
                  </a:lnTo>
                  <a:lnTo>
                    <a:pt x="3406" y="16078"/>
                  </a:lnTo>
                  <a:lnTo>
                    <a:pt x="3376" y="16067"/>
                  </a:lnTo>
                  <a:lnTo>
                    <a:pt x="3347" y="16053"/>
                  </a:lnTo>
                  <a:lnTo>
                    <a:pt x="3318" y="16040"/>
                  </a:lnTo>
                  <a:lnTo>
                    <a:pt x="3289" y="16026"/>
                  </a:lnTo>
                  <a:lnTo>
                    <a:pt x="3261" y="16010"/>
                  </a:lnTo>
                  <a:lnTo>
                    <a:pt x="3233" y="15994"/>
                  </a:lnTo>
                  <a:lnTo>
                    <a:pt x="3204" y="15977"/>
                  </a:lnTo>
                  <a:lnTo>
                    <a:pt x="3178" y="15959"/>
                  </a:lnTo>
                  <a:lnTo>
                    <a:pt x="3151" y="15940"/>
                  </a:lnTo>
                  <a:lnTo>
                    <a:pt x="3126" y="15920"/>
                  </a:lnTo>
                  <a:lnTo>
                    <a:pt x="3100" y="15900"/>
                  </a:lnTo>
                  <a:lnTo>
                    <a:pt x="3076" y="15879"/>
                  </a:lnTo>
                  <a:lnTo>
                    <a:pt x="3052" y="15857"/>
                  </a:lnTo>
                  <a:lnTo>
                    <a:pt x="3029" y="15834"/>
                  </a:lnTo>
                  <a:lnTo>
                    <a:pt x="3007" y="15810"/>
                  </a:lnTo>
                  <a:lnTo>
                    <a:pt x="2984" y="15787"/>
                  </a:lnTo>
                  <a:lnTo>
                    <a:pt x="2963" y="15762"/>
                  </a:lnTo>
                  <a:lnTo>
                    <a:pt x="2943" y="15738"/>
                  </a:lnTo>
                  <a:lnTo>
                    <a:pt x="2924" y="15712"/>
                  </a:lnTo>
                  <a:lnTo>
                    <a:pt x="142" y="11320"/>
                  </a:lnTo>
                  <a:lnTo>
                    <a:pt x="117" y="11275"/>
                  </a:lnTo>
                  <a:lnTo>
                    <a:pt x="93" y="11230"/>
                  </a:lnTo>
                  <a:lnTo>
                    <a:pt x="73" y="11185"/>
                  </a:lnTo>
                  <a:lnTo>
                    <a:pt x="56" y="11138"/>
                  </a:lnTo>
                  <a:lnTo>
                    <a:pt x="41" y="11091"/>
                  </a:lnTo>
                  <a:lnTo>
                    <a:pt x="28" y="11044"/>
                  </a:lnTo>
                  <a:lnTo>
                    <a:pt x="18" y="10996"/>
                  </a:lnTo>
                  <a:lnTo>
                    <a:pt x="10" y="10949"/>
                  </a:lnTo>
                  <a:lnTo>
                    <a:pt x="4" y="10901"/>
                  </a:lnTo>
                  <a:lnTo>
                    <a:pt x="1" y="10852"/>
                  </a:lnTo>
                  <a:lnTo>
                    <a:pt x="0" y="10805"/>
                  </a:lnTo>
                  <a:lnTo>
                    <a:pt x="1" y="10756"/>
                  </a:lnTo>
                  <a:lnTo>
                    <a:pt x="5" y="10709"/>
                  </a:lnTo>
                  <a:lnTo>
                    <a:pt x="11" y="10662"/>
                  </a:lnTo>
                  <a:lnTo>
                    <a:pt x="19" y="10615"/>
                  </a:lnTo>
                  <a:lnTo>
                    <a:pt x="29" y="10569"/>
                  </a:lnTo>
                  <a:lnTo>
                    <a:pt x="42" y="10523"/>
                  </a:lnTo>
                  <a:lnTo>
                    <a:pt x="56" y="10477"/>
                  </a:lnTo>
                  <a:lnTo>
                    <a:pt x="73" y="10433"/>
                  </a:lnTo>
                  <a:lnTo>
                    <a:pt x="92" y="10388"/>
                  </a:lnTo>
                  <a:lnTo>
                    <a:pt x="114" y="10346"/>
                  </a:lnTo>
                  <a:lnTo>
                    <a:pt x="137" y="10304"/>
                  </a:lnTo>
                  <a:lnTo>
                    <a:pt x="163" y="10263"/>
                  </a:lnTo>
                  <a:lnTo>
                    <a:pt x="190" y="10223"/>
                  </a:lnTo>
                  <a:lnTo>
                    <a:pt x="219" y="10185"/>
                  </a:lnTo>
                  <a:lnTo>
                    <a:pt x="250" y="10148"/>
                  </a:lnTo>
                  <a:lnTo>
                    <a:pt x="283" y="10112"/>
                  </a:lnTo>
                  <a:lnTo>
                    <a:pt x="319" y="10078"/>
                  </a:lnTo>
                  <a:lnTo>
                    <a:pt x="357" y="10046"/>
                  </a:lnTo>
                  <a:lnTo>
                    <a:pt x="396" y="10014"/>
                  </a:lnTo>
                  <a:lnTo>
                    <a:pt x="437" y="9985"/>
                  </a:lnTo>
                  <a:lnTo>
                    <a:pt x="479" y="9957"/>
                  </a:lnTo>
                  <a:lnTo>
                    <a:pt x="523" y="9933"/>
                  </a:lnTo>
                  <a:lnTo>
                    <a:pt x="569" y="9910"/>
                  </a:lnTo>
                  <a:lnTo>
                    <a:pt x="615" y="9889"/>
                  </a:lnTo>
                  <a:lnTo>
                    <a:pt x="661" y="9871"/>
                  </a:lnTo>
                  <a:lnTo>
                    <a:pt x="707" y="9856"/>
                  </a:lnTo>
                  <a:lnTo>
                    <a:pt x="754" y="9844"/>
                  </a:lnTo>
                  <a:lnTo>
                    <a:pt x="802" y="9833"/>
                  </a:lnTo>
                  <a:lnTo>
                    <a:pt x="850" y="9825"/>
                  </a:lnTo>
                  <a:lnTo>
                    <a:pt x="897" y="9820"/>
                  </a:lnTo>
                  <a:lnTo>
                    <a:pt x="945" y="9816"/>
                  </a:lnTo>
                  <a:lnTo>
                    <a:pt x="992" y="9816"/>
                  </a:lnTo>
                  <a:lnTo>
                    <a:pt x="1041" y="9817"/>
                  </a:lnTo>
                  <a:lnTo>
                    <a:pt x="1088" y="9821"/>
                  </a:lnTo>
                  <a:lnTo>
                    <a:pt x="1135" y="9826"/>
                  </a:lnTo>
                  <a:lnTo>
                    <a:pt x="1182" y="9835"/>
                  </a:lnTo>
                  <a:lnTo>
                    <a:pt x="1229" y="9845"/>
                  </a:lnTo>
                  <a:lnTo>
                    <a:pt x="1274" y="9857"/>
                  </a:lnTo>
                  <a:lnTo>
                    <a:pt x="1319" y="9872"/>
                  </a:lnTo>
                  <a:lnTo>
                    <a:pt x="1364" y="9889"/>
                  </a:lnTo>
                  <a:lnTo>
                    <a:pt x="1407" y="9909"/>
                  </a:lnTo>
                  <a:lnTo>
                    <a:pt x="1451" y="9930"/>
                  </a:lnTo>
                  <a:lnTo>
                    <a:pt x="1492" y="9953"/>
                  </a:lnTo>
                  <a:lnTo>
                    <a:pt x="1533" y="9978"/>
                  </a:lnTo>
                  <a:lnTo>
                    <a:pt x="1572" y="10005"/>
                  </a:lnTo>
                  <a:lnTo>
                    <a:pt x="1610" y="10036"/>
                  </a:lnTo>
                  <a:lnTo>
                    <a:pt x="1647" y="10067"/>
                  </a:lnTo>
                  <a:lnTo>
                    <a:pt x="1683" y="10100"/>
                  </a:lnTo>
                  <a:lnTo>
                    <a:pt x="1717" y="10135"/>
                  </a:lnTo>
                  <a:lnTo>
                    <a:pt x="1750" y="10173"/>
                  </a:lnTo>
                  <a:lnTo>
                    <a:pt x="1781" y="10212"/>
                  </a:lnTo>
                  <a:lnTo>
                    <a:pt x="1810" y="10253"/>
                  </a:lnTo>
                  <a:lnTo>
                    <a:pt x="1837" y="10297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30"/>
            <p:cNvSpPr>
              <a:spLocks noEditPoints="1"/>
            </p:cNvSpPr>
            <p:nvPr/>
          </p:nvSpPr>
          <p:spPr bwMode="auto">
            <a:xfrm>
              <a:off x="7783513" y="3116263"/>
              <a:ext cx="460375" cy="787400"/>
            </a:xfrm>
            <a:custGeom>
              <a:avLst/>
              <a:gdLst>
                <a:gd name="T0" fmla="*/ 139 w 8114"/>
                <a:gd name="T1" fmla="*/ 9883 h 13883"/>
                <a:gd name="T2" fmla="*/ 83 w 8114"/>
                <a:gd name="T3" fmla="*/ 9777 h 13883"/>
                <a:gd name="T4" fmla="*/ 42 w 8114"/>
                <a:gd name="T5" fmla="*/ 9668 h 13883"/>
                <a:gd name="T6" fmla="*/ 14 w 8114"/>
                <a:gd name="T7" fmla="*/ 9556 h 13883"/>
                <a:gd name="T8" fmla="*/ 0 w 8114"/>
                <a:gd name="T9" fmla="*/ 9443 h 13883"/>
                <a:gd name="T10" fmla="*/ 2576 w 8114"/>
                <a:gd name="T11" fmla="*/ 10167 h 13883"/>
                <a:gd name="T12" fmla="*/ 2576 w 8114"/>
                <a:gd name="T13" fmla="*/ 10167 h 13883"/>
                <a:gd name="T14" fmla="*/ 3557 w 8114"/>
                <a:gd name="T15" fmla="*/ 10714 h 13883"/>
                <a:gd name="T16" fmla="*/ 3626 w 8114"/>
                <a:gd name="T17" fmla="*/ 10445 h 13883"/>
                <a:gd name="T18" fmla="*/ 3698 w 8114"/>
                <a:gd name="T19" fmla="*/ 10178 h 13883"/>
                <a:gd name="T20" fmla="*/ 3771 w 8114"/>
                <a:gd name="T21" fmla="*/ 9911 h 13883"/>
                <a:gd name="T22" fmla="*/ 5359 w 8114"/>
                <a:gd name="T23" fmla="*/ 9524 h 13883"/>
                <a:gd name="T24" fmla="*/ 5314 w 8114"/>
                <a:gd name="T25" fmla="*/ 9726 h 13883"/>
                <a:gd name="T26" fmla="*/ 5270 w 8114"/>
                <a:gd name="T27" fmla="*/ 9928 h 13883"/>
                <a:gd name="T28" fmla="*/ 5226 w 8114"/>
                <a:gd name="T29" fmla="*/ 10131 h 13883"/>
                <a:gd name="T30" fmla="*/ 4123 w 8114"/>
                <a:gd name="T31" fmla="*/ 8711 h 13883"/>
                <a:gd name="T32" fmla="*/ 4180 w 8114"/>
                <a:gd name="T33" fmla="*/ 8526 h 13883"/>
                <a:gd name="T34" fmla="*/ 4238 w 8114"/>
                <a:gd name="T35" fmla="*/ 8343 h 13883"/>
                <a:gd name="T36" fmla="*/ 4297 w 8114"/>
                <a:gd name="T37" fmla="*/ 8159 h 13883"/>
                <a:gd name="T38" fmla="*/ 4357 w 8114"/>
                <a:gd name="T39" fmla="*/ 7976 h 13883"/>
                <a:gd name="T40" fmla="*/ 5801 w 8114"/>
                <a:gd name="T41" fmla="*/ 7664 h 13883"/>
                <a:gd name="T42" fmla="*/ 5738 w 8114"/>
                <a:gd name="T43" fmla="*/ 7919 h 13883"/>
                <a:gd name="T44" fmla="*/ 5033 w 8114"/>
                <a:gd name="T45" fmla="*/ 6054 h 13883"/>
                <a:gd name="T46" fmla="*/ 5326 w 8114"/>
                <a:gd name="T47" fmla="*/ 5296 h 13883"/>
                <a:gd name="T48" fmla="*/ 5631 w 8114"/>
                <a:gd name="T49" fmla="*/ 4544 h 13883"/>
                <a:gd name="T50" fmla="*/ 5948 w 8114"/>
                <a:gd name="T51" fmla="*/ 3799 h 13883"/>
                <a:gd name="T52" fmla="*/ 7072 w 8114"/>
                <a:gd name="T53" fmla="*/ 3175 h 13883"/>
                <a:gd name="T54" fmla="*/ 6896 w 8114"/>
                <a:gd name="T55" fmla="*/ 3740 h 13883"/>
                <a:gd name="T56" fmla="*/ 6725 w 8114"/>
                <a:gd name="T57" fmla="*/ 4307 h 13883"/>
                <a:gd name="T58" fmla="*/ 6558 w 8114"/>
                <a:gd name="T59" fmla="*/ 4874 h 13883"/>
                <a:gd name="T60" fmla="*/ 6395 w 8114"/>
                <a:gd name="T61" fmla="*/ 5444 h 13883"/>
                <a:gd name="T62" fmla="*/ 6742 w 8114"/>
                <a:gd name="T63" fmla="*/ 2062 h 13883"/>
                <a:gd name="T64" fmla="*/ 7031 w 8114"/>
                <a:gd name="T65" fmla="*/ 1468 h 13883"/>
                <a:gd name="T66" fmla="*/ 7327 w 8114"/>
                <a:gd name="T67" fmla="*/ 878 h 13883"/>
                <a:gd name="T68" fmla="*/ 7629 w 8114"/>
                <a:gd name="T69" fmla="*/ 292 h 13883"/>
                <a:gd name="T70" fmla="*/ 8066 w 8114"/>
                <a:gd name="T71" fmla="*/ 198 h 13883"/>
                <a:gd name="T72" fmla="*/ 7880 w 8114"/>
                <a:gd name="T73" fmla="*/ 730 h 13883"/>
                <a:gd name="T74" fmla="*/ 7697 w 8114"/>
                <a:gd name="T75" fmla="*/ 1264 h 13883"/>
                <a:gd name="T76" fmla="*/ 7517 w 8114"/>
                <a:gd name="T77" fmla="*/ 1799 h 13883"/>
                <a:gd name="T78" fmla="*/ 6601 w 8114"/>
                <a:gd name="T79" fmla="*/ 2360 h 13883"/>
                <a:gd name="T80" fmla="*/ 4721 w 8114"/>
                <a:gd name="T81" fmla="*/ 12692 h 13883"/>
                <a:gd name="T82" fmla="*/ 4682 w 8114"/>
                <a:gd name="T83" fmla="*/ 12917 h 13883"/>
                <a:gd name="T84" fmla="*/ 4643 w 8114"/>
                <a:gd name="T85" fmla="*/ 13141 h 13883"/>
                <a:gd name="T86" fmla="*/ 4606 w 8114"/>
                <a:gd name="T87" fmla="*/ 13365 h 13883"/>
                <a:gd name="T88" fmla="*/ 4751 w 8114"/>
                <a:gd name="T89" fmla="*/ 12525 h 13883"/>
                <a:gd name="T90" fmla="*/ 131 w 8114"/>
                <a:gd name="T91" fmla="*/ 8873 h 13883"/>
                <a:gd name="T92" fmla="*/ 215 w 8114"/>
                <a:gd name="T93" fmla="*/ 8749 h 13883"/>
                <a:gd name="T94" fmla="*/ 319 w 8114"/>
                <a:gd name="T95" fmla="*/ 8638 h 13883"/>
                <a:gd name="T96" fmla="*/ 443 w 8114"/>
                <a:gd name="T97" fmla="*/ 8542 h 13883"/>
                <a:gd name="T98" fmla="*/ 594 w 8114"/>
                <a:gd name="T99" fmla="*/ 8461 h 13883"/>
                <a:gd name="T100" fmla="*/ 754 w 8114"/>
                <a:gd name="T101" fmla="*/ 8406 h 13883"/>
                <a:gd name="T102" fmla="*/ 920 w 8114"/>
                <a:gd name="T103" fmla="*/ 8381 h 13883"/>
                <a:gd name="T104" fmla="*/ 1085 w 8114"/>
                <a:gd name="T105" fmla="*/ 8384 h 13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114" h="13883">
                  <a:moveTo>
                    <a:pt x="1834" y="8860"/>
                  </a:moveTo>
                  <a:lnTo>
                    <a:pt x="2236" y="9568"/>
                  </a:lnTo>
                  <a:lnTo>
                    <a:pt x="453" y="10379"/>
                  </a:lnTo>
                  <a:lnTo>
                    <a:pt x="139" y="9883"/>
                  </a:lnTo>
                  <a:lnTo>
                    <a:pt x="124" y="9857"/>
                  </a:lnTo>
                  <a:lnTo>
                    <a:pt x="110" y="9830"/>
                  </a:lnTo>
                  <a:lnTo>
                    <a:pt x="95" y="9804"/>
                  </a:lnTo>
                  <a:lnTo>
                    <a:pt x="83" y="9777"/>
                  </a:lnTo>
                  <a:lnTo>
                    <a:pt x="71" y="9750"/>
                  </a:lnTo>
                  <a:lnTo>
                    <a:pt x="61" y="9723"/>
                  </a:lnTo>
                  <a:lnTo>
                    <a:pt x="51" y="9695"/>
                  </a:lnTo>
                  <a:lnTo>
                    <a:pt x="42" y="9668"/>
                  </a:lnTo>
                  <a:lnTo>
                    <a:pt x="34" y="9640"/>
                  </a:lnTo>
                  <a:lnTo>
                    <a:pt x="26" y="9613"/>
                  </a:lnTo>
                  <a:lnTo>
                    <a:pt x="20" y="9584"/>
                  </a:lnTo>
                  <a:lnTo>
                    <a:pt x="14" y="9556"/>
                  </a:lnTo>
                  <a:lnTo>
                    <a:pt x="9" y="9528"/>
                  </a:lnTo>
                  <a:lnTo>
                    <a:pt x="5" y="9500"/>
                  </a:lnTo>
                  <a:lnTo>
                    <a:pt x="2" y="9472"/>
                  </a:lnTo>
                  <a:lnTo>
                    <a:pt x="0" y="9443"/>
                  </a:lnTo>
                  <a:lnTo>
                    <a:pt x="1816" y="8831"/>
                  </a:lnTo>
                  <a:lnTo>
                    <a:pt x="1825" y="8846"/>
                  </a:lnTo>
                  <a:lnTo>
                    <a:pt x="1834" y="8860"/>
                  </a:lnTo>
                  <a:close/>
                  <a:moveTo>
                    <a:pt x="2576" y="10167"/>
                  </a:moveTo>
                  <a:lnTo>
                    <a:pt x="3094" y="11081"/>
                  </a:lnTo>
                  <a:lnTo>
                    <a:pt x="1344" y="11786"/>
                  </a:lnTo>
                  <a:lnTo>
                    <a:pt x="643" y="10679"/>
                  </a:lnTo>
                  <a:lnTo>
                    <a:pt x="2576" y="10167"/>
                  </a:lnTo>
                  <a:close/>
                  <a:moveTo>
                    <a:pt x="3506" y="10916"/>
                  </a:moveTo>
                  <a:lnTo>
                    <a:pt x="3522" y="10849"/>
                  </a:lnTo>
                  <a:lnTo>
                    <a:pt x="3540" y="10781"/>
                  </a:lnTo>
                  <a:lnTo>
                    <a:pt x="3557" y="10714"/>
                  </a:lnTo>
                  <a:lnTo>
                    <a:pt x="3574" y="10647"/>
                  </a:lnTo>
                  <a:lnTo>
                    <a:pt x="3591" y="10579"/>
                  </a:lnTo>
                  <a:lnTo>
                    <a:pt x="3609" y="10513"/>
                  </a:lnTo>
                  <a:lnTo>
                    <a:pt x="3626" y="10445"/>
                  </a:lnTo>
                  <a:lnTo>
                    <a:pt x="3644" y="10379"/>
                  </a:lnTo>
                  <a:lnTo>
                    <a:pt x="3663" y="10312"/>
                  </a:lnTo>
                  <a:lnTo>
                    <a:pt x="3681" y="10245"/>
                  </a:lnTo>
                  <a:lnTo>
                    <a:pt x="3698" y="10178"/>
                  </a:lnTo>
                  <a:lnTo>
                    <a:pt x="3717" y="10112"/>
                  </a:lnTo>
                  <a:lnTo>
                    <a:pt x="3735" y="10045"/>
                  </a:lnTo>
                  <a:lnTo>
                    <a:pt x="3753" y="9979"/>
                  </a:lnTo>
                  <a:lnTo>
                    <a:pt x="3771" y="9911"/>
                  </a:lnTo>
                  <a:lnTo>
                    <a:pt x="3790" y="9845"/>
                  </a:lnTo>
                  <a:lnTo>
                    <a:pt x="5382" y="9422"/>
                  </a:lnTo>
                  <a:lnTo>
                    <a:pt x="5370" y="9474"/>
                  </a:lnTo>
                  <a:lnTo>
                    <a:pt x="5359" y="9524"/>
                  </a:lnTo>
                  <a:lnTo>
                    <a:pt x="5348" y="9574"/>
                  </a:lnTo>
                  <a:lnTo>
                    <a:pt x="5337" y="9625"/>
                  </a:lnTo>
                  <a:lnTo>
                    <a:pt x="5325" y="9675"/>
                  </a:lnTo>
                  <a:lnTo>
                    <a:pt x="5314" y="9726"/>
                  </a:lnTo>
                  <a:lnTo>
                    <a:pt x="5303" y="9776"/>
                  </a:lnTo>
                  <a:lnTo>
                    <a:pt x="5292" y="9826"/>
                  </a:lnTo>
                  <a:lnTo>
                    <a:pt x="5281" y="9878"/>
                  </a:lnTo>
                  <a:lnTo>
                    <a:pt x="5270" y="9928"/>
                  </a:lnTo>
                  <a:lnTo>
                    <a:pt x="5259" y="9979"/>
                  </a:lnTo>
                  <a:lnTo>
                    <a:pt x="5248" y="10029"/>
                  </a:lnTo>
                  <a:lnTo>
                    <a:pt x="5237" y="10079"/>
                  </a:lnTo>
                  <a:lnTo>
                    <a:pt x="5226" y="10131"/>
                  </a:lnTo>
                  <a:lnTo>
                    <a:pt x="5215" y="10181"/>
                  </a:lnTo>
                  <a:lnTo>
                    <a:pt x="5204" y="10232"/>
                  </a:lnTo>
                  <a:lnTo>
                    <a:pt x="3506" y="10916"/>
                  </a:lnTo>
                  <a:close/>
                  <a:moveTo>
                    <a:pt x="4123" y="8711"/>
                  </a:moveTo>
                  <a:lnTo>
                    <a:pt x="4137" y="8664"/>
                  </a:lnTo>
                  <a:lnTo>
                    <a:pt x="4152" y="8619"/>
                  </a:lnTo>
                  <a:lnTo>
                    <a:pt x="4166" y="8572"/>
                  </a:lnTo>
                  <a:lnTo>
                    <a:pt x="4180" y="8526"/>
                  </a:lnTo>
                  <a:lnTo>
                    <a:pt x="4195" y="8481"/>
                  </a:lnTo>
                  <a:lnTo>
                    <a:pt x="4209" y="8434"/>
                  </a:lnTo>
                  <a:lnTo>
                    <a:pt x="4224" y="8388"/>
                  </a:lnTo>
                  <a:lnTo>
                    <a:pt x="4238" y="8343"/>
                  </a:lnTo>
                  <a:lnTo>
                    <a:pt x="4253" y="8296"/>
                  </a:lnTo>
                  <a:lnTo>
                    <a:pt x="4267" y="8251"/>
                  </a:lnTo>
                  <a:lnTo>
                    <a:pt x="4282" y="8205"/>
                  </a:lnTo>
                  <a:lnTo>
                    <a:pt x="4297" y="8159"/>
                  </a:lnTo>
                  <a:lnTo>
                    <a:pt x="4311" y="8113"/>
                  </a:lnTo>
                  <a:lnTo>
                    <a:pt x="4327" y="8067"/>
                  </a:lnTo>
                  <a:lnTo>
                    <a:pt x="4342" y="8021"/>
                  </a:lnTo>
                  <a:lnTo>
                    <a:pt x="4357" y="7976"/>
                  </a:lnTo>
                  <a:lnTo>
                    <a:pt x="5850" y="7472"/>
                  </a:lnTo>
                  <a:lnTo>
                    <a:pt x="5834" y="7536"/>
                  </a:lnTo>
                  <a:lnTo>
                    <a:pt x="5817" y="7600"/>
                  </a:lnTo>
                  <a:lnTo>
                    <a:pt x="5801" y="7664"/>
                  </a:lnTo>
                  <a:lnTo>
                    <a:pt x="5786" y="7728"/>
                  </a:lnTo>
                  <a:lnTo>
                    <a:pt x="5770" y="7791"/>
                  </a:lnTo>
                  <a:lnTo>
                    <a:pt x="5754" y="7856"/>
                  </a:lnTo>
                  <a:lnTo>
                    <a:pt x="5738" y="7919"/>
                  </a:lnTo>
                  <a:lnTo>
                    <a:pt x="5722" y="7984"/>
                  </a:lnTo>
                  <a:lnTo>
                    <a:pt x="4123" y="8711"/>
                  </a:lnTo>
                  <a:close/>
                  <a:moveTo>
                    <a:pt x="4961" y="6245"/>
                  </a:moveTo>
                  <a:lnTo>
                    <a:pt x="5033" y="6054"/>
                  </a:lnTo>
                  <a:lnTo>
                    <a:pt x="5105" y="5864"/>
                  </a:lnTo>
                  <a:lnTo>
                    <a:pt x="5177" y="5674"/>
                  </a:lnTo>
                  <a:lnTo>
                    <a:pt x="5252" y="5485"/>
                  </a:lnTo>
                  <a:lnTo>
                    <a:pt x="5326" y="5296"/>
                  </a:lnTo>
                  <a:lnTo>
                    <a:pt x="5401" y="5108"/>
                  </a:lnTo>
                  <a:lnTo>
                    <a:pt x="5477" y="4919"/>
                  </a:lnTo>
                  <a:lnTo>
                    <a:pt x="5554" y="4731"/>
                  </a:lnTo>
                  <a:lnTo>
                    <a:pt x="5631" y="4544"/>
                  </a:lnTo>
                  <a:lnTo>
                    <a:pt x="5709" y="4357"/>
                  </a:lnTo>
                  <a:lnTo>
                    <a:pt x="5788" y="4171"/>
                  </a:lnTo>
                  <a:lnTo>
                    <a:pt x="5867" y="3984"/>
                  </a:lnTo>
                  <a:lnTo>
                    <a:pt x="5948" y="3799"/>
                  </a:lnTo>
                  <a:lnTo>
                    <a:pt x="6029" y="3613"/>
                  </a:lnTo>
                  <a:lnTo>
                    <a:pt x="6112" y="3428"/>
                  </a:lnTo>
                  <a:lnTo>
                    <a:pt x="6194" y="3243"/>
                  </a:lnTo>
                  <a:lnTo>
                    <a:pt x="7072" y="3175"/>
                  </a:lnTo>
                  <a:lnTo>
                    <a:pt x="7028" y="3316"/>
                  </a:lnTo>
                  <a:lnTo>
                    <a:pt x="6983" y="3457"/>
                  </a:lnTo>
                  <a:lnTo>
                    <a:pt x="6940" y="3598"/>
                  </a:lnTo>
                  <a:lnTo>
                    <a:pt x="6896" y="3740"/>
                  </a:lnTo>
                  <a:lnTo>
                    <a:pt x="6853" y="3881"/>
                  </a:lnTo>
                  <a:lnTo>
                    <a:pt x="6811" y="4023"/>
                  </a:lnTo>
                  <a:lnTo>
                    <a:pt x="6768" y="4164"/>
                  </a:lnTo>
                  <a:lnTo>
                    <a:pt x="6725" y="4307"/>
                  </a:lnTo>
                  <a:lnTo>
                    <a:pt x="6683" y="4449"/>
                  </a:lnTo>
                  <a:lnTo>
                    <a:pt x="6641" y="4590"/>
                  </a:lnTo>
                  <a:lnTo>
                    <a:pt x="6599" y="4732"/>
                  </a:lnTo>
                  <a:lnTo>
                    <a:pt x="6558" y="4874"/>
                  </a:lnTo>
                  <a:lnTo>
                    <a:pt x="6516" y="5016"/>
                  </a:lnTo>
                  <a:lnTo>
                    <a:pt x="6475" y="5159"/>
                  </a:lnTo>
                  <a:lnTo>
                    <a:pt x="6435" y="5301"/>
                  </a:lnTo>
                  <a:lnTo>
                    <a:pt x="6395" y="5444"/>
                  </a:lnTo>
                  <a:lnTo>
                    <a:pt x="4961" y="6245"/>
                  </a:lnTo>
                  <a:close/>
                  <a:moveTo>
                    <a:pt x="6601" y="2360"/>
                  </a:moveTo>
                  <a:lnTo>
                    <a:pt x="6671" y="2211"/>
                  </a:lnTo>
                  <a:lnTo>
                    <a:pt x="6742" y="2062"/>
                  </a:lnTo>
                  <a:lnTo>
                    <a:pt x="6814" y="1913"/>
                  </a:lnTo>
                  <a:lnTo>
                    <a:pt x="6886" y="1764"/>
                  </a:lnTo>
                  <a:lnTo>
                    <a:pt x="6958" y="1616"/>
                  </a:lnTo>
                  <a:lnTo>
                    <a:pt x="7031" y="1468"/>
                  </a:lnTo>
                  <a:lnTo>
                    <a:pt x="7104" y="1321"/>
                  </a:lnTo>
                  <a:lnTo>
                    <a:pt x="7178" y="1173"/>
                  </a:lnTo>
                  <a:lnTo>
                    <a:pt x="7253" y="1026"/>
                  </a:lnTo>
                  <a:lnTo>
                    <a:pt x="7327" y="878"/>
                  </a:lnTo>
                  <a:lnTo>
                    <a:pt x="7402" y="731"/>
                  </a:lnTo>
                  <a:lnTo>
                    <a:pt x="7478" y="585"/>
                  </a:lnTo>
                  <a:lnTo>
                    <a:pt x="7553" y="439"/>
                  </a:lnTo>
                  <a:lnTo>
                    <a:pt x="7629" y="292"/>
                  </a:lnTo>
                  <a:lnTo>
                    <a:pt x="7707" y="147"/>
                  </a:lnTo>
                  <a:lnTo>
                    <a:pt x="7783" y="0"/>
                  </a:lnTo>
                  <a:lnTo>
                    <a:pt x="8114" y="65"/>
                  </a:lnTo>
                  <a:lnTo>
                    <a:pt x="8066" y="198"/>
                  </a:lnTo>
                  <a:lnTo>
                    <a:pt x="8019" y="331"/>
                  </a:lnTo>
                  <a:lnTo>
                    <a:pt x="7973" y="464"/>
                  </a:lnTo>
                  <a:lnTo>
                    <a:pt x="7927" y="597"/>
                  </a:lnTo>
                  <a:lnTo>
                    <a:pt x="7880" y="730"/>
                  </a:lnTo>
                  <a:lnTo>
                    <a:pt x="7833" y="864"/>
                  </a:lnTo>
                  <a:lnTo>
                    <a:pt x="7788" y="997"/>
                  </a:lnTo>
                  <a:lnTo>
                    <a:pt x="7742" y="1130"/>
                  </a:lnTo>
                  <a:lnTo>
                    <a:pt x="7697" y="1264"/>
                  </a:lnTo>
                  <a:lnTo>
                    <a:pt x="7652" y="1397"/>
                  </a:lnTo>
                  <a:lnTo>
                    <a:pt x="7606" y="1532"/>
                  </a:lnTo>
                  <a:lnTo>
                    <a:pt x="7561" y="1665"/>
                  </a:lnTo>
                  <a:lnTo>
                    <a:pt x="7517" y="1799"/>
                  </a:lnTo>
                  <a:lnTo>
                    <a:pt x="7473" y="1933"/>
                  </a:lnTo>
                  <a:lnTo>
                    <a:pt x="7428" y="2067"/>
                  </a:lnTo>
                  <a:lnTo>
                    <a:pt x="7384" y="2201"/>
                  </a:lnTo>
                  <a:lnTo>
                    <a:pt x="6601" y="2360"/>
                  </a:lnTo>
                  <a:close/>
                  <a:moveTo>
                    <a:pt x="4751" y="12525"/>
                  </a:moveTo>
                  <a:lnTo>
                    <a:pt x="4741" y="12580"/>
                  </a:lnTo>
                  <a:lnTo>
                    <a:pt x="4731" y="12637"/>
                  </a:lnTo>
                  <a:lnTo>
                    <a:pt x="4721" y="12692"/>
                  </a:lnTo>
                  <a:lnTo>
                    <a:pt x="4711" y="12749"/>
                  </a:lnTo>
                  <a:lnTo>
                    <a:pt x="4702" y="12805"/>
                  </a:lnTo>
                  <a:lnTo>
                    <a:pt x="4692" y="12860"/>
                  </a:lnTo>
                  <a:lnTo>
                    <a:pt x="4682" y="12917"/>
                  </a:lnTo>
                  <a:lnTo>
                    <a:pt x="4672" y="12972"/>
                  </a:lnTo>
                  <a:lnTo>
                    <a:pt x="4663" y="13029"/>
                  </a:lnTo>
                  <a:lnTo>
                    <a:pt x="4653" y="13085"/>
                  </a:lnTo>
                  <a:lnTo>
                    <a:pt x="4643" y="13141"/>
                  </a:lnTo>
                  <a:lnTo>
                    <a:pt x="4634" y="13197"/>
                  </a:lnTo>
                  <a:lnTo>
                    <a:pt x="4624" y="13254"/>
                  </a:lnTo>
                  <a:lnTo>
                    <a:pt x="4615" y="13309"/>
                  </a:lnTo>
                  <a:lnTo>
                    <a:pt x="4606" y="13365"/>
                  </a:lnTo>
                  <a:lnTo>
                    <a:pt x="4596" y="13422"/>
                  </a:lnTo>
                  <a:lnTo>
                    <a:pt x="2673" y="13883"/>
                  </a:lnTo>
                  <a:lnTo>
                    <a:pt x="1935" y="12718"/>
                  </a:lnTo>
                  <a:lnTo>
                    <a:pt x="4751" y="12525"/>
                  </a:lnTo>
                  <a:close/>
                  <a:moveTo>
                    <a:pt x="80" y="8974"/>
                  </a:moveTo>
                  <a:lnTo>
                    <a:pt x="95" y="8939"/>
                  </a:lnTo>
                  <a:lnTo>
                    <a:pt x="113" y="8906"/>
                  </a:lnTo>
                  <a:lnTo>
                    <a:pt x="131" y="8873"/>
                  </a:lnTo>
                  <a:lnTo>
                    <a:pt x="150" y="8842"/>
                  </a:lnTo>
                  <a:lnTo>
                    <a:pt x="170" y="8809"/>
                  </a:lnTo>
                  <a:lnTo>
                    <a:pt x="192" y="8779"/>
                  </a:lnTo>
                  <a:lnTo>
                    <a:pt x="215" y="8749"/>
                  </a:lnTo>
                  <a:lnTo>
                    <a:pt x="239" y="8720"/>
                  </a:lnTo>
                  <a:lnTo>
                    <a:pt x="265" y="8691"/>
                  </a:lnTo>
                  <a:lnTo>
                    <a:pt x="291" y="8664"/>
                  </a:lnTo>
                  <a:lnTo>
                    <a:pt x="319" y="8638"/>
                  </a:lnTo>
                  <a:lnTo>
                    <a:pt x="349" y="8612"/>
                  </a:lnTo>
                  <a:lnTo>
                    <a:pt x="379" y="8588"/>
                  </a:lnTo>
                  <a:lnTo>
                    <a:pt x="410" y="8564"/>
                  </a:lnTo>
                  <a:lnTo>
                    <a:pt x="443" y="8542"/>
                  </a:lnTo>
                  <a:lnTo>
                    <a:pt x="476" y="8520"/>
                  </a:lnTo>
                  <a:lnTo>
                    <a:pt x="515" y="8499"/>
                  </a:lnTo>
                  <a:lnTo>
                    <a:pt x="554" y="8479"/>
                  </a:lnTo>
                  <a:lnTo>
                    <a:pt x="594" y="8461"/>
                  </a:lnTo>
                  <a:lnTo>
                    <a:pt x="633" y="8443"/>
                  </a:lnTo>
                  <a:lnTo>
                    <a:pt x="673" y="8429"/>
                  </a:lnTo>
                  <a:lnTo>
                    <a:pt x="714" y="8417"/>
                  </a:lnTo>
                  <a:lnTo>
                    <a:pt x="754" y="8406"/>
                  </a:lnTo>
                  <a:lnTo>
                    <a:pt x="796" y="8397"/>
                  </a:lnTo>
                  <a:lnTo>
                    <a:pt x="837" y="8390"/>
                  </a:lnTo>
                  <a:lnTo>
                    <a:pt x="879" y="8384"/>
                  </a:lnTo>
                  <a:lnTo>
                    <a:pt x="920" y="8381"/>
                  </a:lnTo>
                  <a:lnTo>
                    <a:pt x="961" y="8379"/>
                  </a:lnTo>
                  <a:lnTo>
                    <a:pt x="1003" y="8379"/>
                  </a:lnTo>
                  <a:lnTo>
                    <a:pt x="1044" y="8380"/>
                  </a:lnTo>
                  <a:lnTo>
                    <a:pt x="1085" y="8384"/>
                  </a:lnTo>
                  <a:lnTo>
                    <a:pt x="1126" y="8389"/>
                  </a:lnTo>
                  <a:lnTo>
                    <a:pt x="80" y="897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5292080" y="3544522"/>
            <a:ext cx="779963" cy="931731"/>
            <a:chOff x="5796136" y="5085184"/>
            <a:chExt cx="1008112" cy="1296144"/>
          </a:xfrm>
        </p:grpSpPr>
        <p:sp>
          <p:nvSpPr>
            <p:cNvPr id="14" name="Freeform 36"/>
            <p:cNvSpPr>
              <a:spLocks/>
            </p:cNvSpPr>
            <p:nvPr/>
          </p:nvSpPr>
          <p:spPr bwMode="auto">
            <a:xfrm>
              <a:off x="5835445" y="5087095"/>
              <a:ext cx="896795" cy="1294233"/>
            </a:xfrm>
            <a:custGeom>
              <a:avLst/>
              <a:gdLst>
                <a:gd name="T0" fmla="*/ 243 w 2180"/>
                <a:gd name="T1" fmla="*/ 40 h 1724"/>
                <a:gd name="T2" fmla="*/ 318 w 2180"/>
                <a:gd name="T3" fmla="*/ 115 h 1724"/>
                <a:gd name="T4" fmla="*/ 398 w 2180"/>
                <a:gd name="T5" fmla="*/ 187 h 1724"/>
                <a:gd name="T6" fmla="*/ 483 w 2180"/>
                <a:gd name="T7" fmla="*/ 254 h 1724"/>
                <a:gd name="T8" fmla="*/ 571 w 2180"/>
                <a:gd name="T9" fmla="*/ 319 h 1724"/>
                <a:gd name="T10" fmla="*/ 661 w 2180"/>
                <a:gd name="T11" fmla="*/ 382 h 1724"/>
                <a:gd name="T12" fmla="*/ 754 w 2180"/>
                <a:gd name="T13" fmla="*/ 444 h 1724"/>
                <a:gd name="T14" fmla="*/ 850 w 2180"/>
                <a:gd name="T15" fmla="*/ 503 h 1724"/>
                <a:gd name="T16" fmla="*/ 946 w 2180"/>
                <a:gd name="T17" fmla="*/ 562 h 1724"/>
                <a:gd name="T18" fmla="*/ 1040 w 2180"/>
                <a:gd name="T19" fmla="*/ 621 h 1724"/>
                <a:gd name="T20" fmla="*/ 1136 w 2180"/>
                <a:gd name="T21" fmla="*/ 680 h 1724"/>
                <a:gd name="T22" fmla="*/ 1229 w 2180"/>
                <a:gd name="T23" fmla="*/ 740 h 1724"/>
                <a:gd name="T24" fmla="*/ 1321 w 2180"/>
                <a:gd name="T25" fmla="*/ 800 h 1724"/>
                <a:gd name="T26" fmla="*/ 1409 w 2180"/>
                <a:gd name="T27" fmla="*/ 862 h 1724"/>
                <a:gd name="T28" fmla="*/ 1494 w 2180"/>
                <a:gd name="T29" fmla="*/ 927 h 1724"/>
                <a:gd name="T30" fmla="*/ 1574 w 2180"/>
                <a:gd name="T31" fmla="*/ 994 h 1724"/>
                <a:gd name="T32" fmla="*/ 1657 w 2180"/>
                <a:gd name="T33" fmla="*/ 1065 h 1724"/>
                <a:gd name="T34" fmla="*/ 1743 w 2180"/>
                <a:gd name="T35" fmla="*/ 1141 h 1724"/>
                <a:gd name="T36" fmla="*/ 1823 w 2180"/>
                <a:gd name="T37" fmla="*/ 1217 h 1724"/>
                <a:gd name="T38" fmla="*/ 1899 w 2180"/>
                <a:gd name="T39" fmla="*/ 1296 h 1724"/>
                <a:gd name="T40" fmla="*/ 1970 w 2180"/>
                <a:gd name="T41" fmla="*/ 1380 h 1724"/>
                <a:gd name="T42" fmla="*/ 2036 w 2180"/>
                <a:gd name="T43" fmla="*/ 1469 h 1724"/>
                <a:gd name="T44" fmla="*/ 2097 w 2180"/>
                <a:gd name="T45" fmla="*/ 1565 h 1724"/>
                <a:gd name="T46" fmla="*/ 2154 w 2180"/>
                <a:gd name="T47" fmla="*/ 1669 h 1724"/>
                <a:gd name="T48" fmla="*/ 2141 w 2180"/>
                <a:gd name="T49" fmla="*/ 1668 h 1724"/>
                <a:gd name="T50" fmla="*/ 2059 w 2180"/>
                <a:gd name="T51" fmla="*/ 1563 h 1724"/>
                <a:gd name="T52" fmla="*/ 1973 w 2180"/>
                <a:gd name="T53" fmla="*/ 1468 h 1724"/>
                <a:gd name="T54" fmla="*/ 1880 w 2180"/>
                <a:gd name="T55" fmla="*/ 1383 h 1724"/>
                <a:gd name="T56" fmla="*/ 1783 w 2180"/>
                <a:gd name="T57" fmla="*/ 1303 h 1724"/>
                <a:gd name="T58" fmla="*/ 1679 w 2180"/>
                <a:gd name="T59" fmla="*/ 1228 h 1724"/>
                <a:gd name="T60" fmla="*/ 1569 w 2180"/>
                <a:gd name="T61" fmla="*/ 1157 h 1724"/>
                <a:gd name="T62" fmla="*/ 1455 w 2180"/>
                <a:gd name="T63" fmla="*/ 1087 h 1724"/>
                <a:gd name="T64" fmla="*/ 1351 w 2180"/>
                <a:gd name="T65" fmla="*/ 1031 h 1724"/>
                <a:gd name="T66" fmla="*/ 1264 w 2180"/>
                <a:gd name="T67" fmla="*/ 985 h 1724"/>
                <a:gd name="T68" fmla="*/ 1175 w 2180"/>
                <a:gd name="T69" fmla="*/ 938 h 1724"/>
                <a:gd name="T70" fmla="*/ 1085 w 2180"/>
                <a:gd name="T71" fmla="*/ 890 h 1724"/>
                <a:gd name="T72" fmla="*/ 994 w 2180"/>
                <a:gd name="T73" fmla="*/ 842 h 1724"/>
                <a:gd name="T74" fmla="*/ 902 w 2180"/>
                <a:gd name="T75" fmla="*/ 793 h 1724"/>
                <a:gd name="T76" fmla="*/ 811 w 2180"/>
                <a:gd name="T77" fmla="*/ 742 h 1724"/>
                <a:gd name="T78" fmla="*/ 720 w 2180"/>
                <a:gd name="T79" fmla="*/ 691 h 1724"/>
                <a:gd name="T80" fmla="*/ 628 w 2180"/>
                <a:gd name="T81" fmla="*/ 638 h 1724"/>
                <a:gd name="T82" fmla="*/ 539 w 2180"/>
                <a:gd name="T83" fmla="*/ 585 h 1724"/>
                <a:gd name="T84" fmla="*/ 450 w 2180"/>
                <a:gd name="T85" fmla="*/ 531 h 1724"/>
                <a:gd name="T86" fmla="*/ 363 w 2180"/>
                <a:gd name="T87" fmla="*/ 474 h 1724"/>
                <a:gd name="T88" fmla="*/ 278 w 2180"/>
                <a:gd name="T89" fmla="*/ 417 h 1724"/>
                <a:gd name="T90" fmla="*/ 194 w 2180"/>
                <a:gd name="T91" fmla="*/ 359 h 1724"/>
                <a:gd name="T92" fmla="*/ 114 w 2180"/>
                <a:gd name="T93" fmla="*/ 298 h 1724"/>
                <a:gd name="T94" fmla="*/ 37 w 2180"/>
                <a:gd name="T95" fmla="*/ 237 h 1724"/>
                <a:gd name="T96" fmla="*/ 28 w 2180"/>
                <a:gd name="T97" fmla="*/ 184 h 1724"/>
                <a:gd name="T98" fmla="*/ 81 w 2180"/>
                <a:gd name="T99" fmla="*/ 141 h 1724"/>
                <a:gd name="T100" fmla="*/ 133 w 2180"/>
                <a:gd name="T101" fmla="*/ 92 h 1724"/>
                <a:gd name="T102" fmla="*/ 184 w 2180"/>
                <a:gd name="T103" fmla="*/ 35 h 1724"/>
                <a:gd name="T104" fmla="*/ 207 w 2180"/>
                <a:gd name="T105" fmla="*/ 0 h 1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80" h="1724">
                  <a:moveTo>
                    <a:pt x="207" y="0"/>
                  </a:moveTo>
                  <a:lnTo>
                    <a:pt x="243" y="40"/>
                  </a:lnTo>
                  <a:lnTo>
                    <a:pt x="280" y="78"/>
                  </a:lnTo>
                  <a:lnTo>
                    <a:pt x="318" y="115"/>
                  </a:lnTo>
                  <a:lnTo>
                    <a:pt x="357" y="151"/>
                  </a:lnTo>
                  <a:lnTo>
                    <a:pt x="398" y="187"/>
                  </a:lnTo>
                  <a:lnTo>
                    <a:pt x="440" y="221"/>
                  </a:lnTo>
                  <a:lnTo>
                    <a:pt x="483" y="254"/>
                  </a:lnTo>
                  <a:lnTo>
                    <a:pt x="526" y="288"/>
                  </a:lnTo>
                  <a:lnTo>
                    <a:pt x="571" y="319"/>
                  </a:lnTo>
                  <a:lnTo>
                    <a:pt x="615" y="351"/>
                  </a:lnTo>
                  <a:lnTo>
                    <a:pt x="661" y="382"/>
                  </a:lnTo>
                  <a:lnTo>
                    <a:pt x="708" y="414"/>
                  </a:lnTo>
                  <a:lnTo>
                    <a:pt x="754" y="444"/>
                  </a:lnTo>
                  <a:lnTo>
                    <a:pt x="802" y="474"/>
                  </a:lnTo>
                  <a:lnTo>
                    <a:pt x="850" y="503"/>
                  </a:lnTo>
                  <a:lnTo>
                    <a:pt x="897" y="533"/>
                  </a:lnTo>
                  <a:lnTo>
                    <a:pt x="946" y="562"/>
                  </a:lnTo>
                  <a:lnTo>
                    <a:pt x="993" y="591"/>
                  </a:lnTo>
                  <a:lnTo>
                    <a:pt x="1040" y="621"/>
                  </a:lnTo>
                  <a:lnTo>
                    <a:pt x="1089" y="650"/>
                  </a:lnTo>
                  <a:lnTo>
                    <a:pt x="1136" y="680"/>
                  </a:lnTo>
                  <a:lnTo>
                    <a:pt x="1183" y="709"/>
                  </a:lnTo>
                  <a:lnTo>
                    <a:pt x="1229" y="740"/>
                  </a:lnTo>
                  <a:lnTo>
                    <a:pt x="1275" y="770"/>
                  </a:lnTo>
                  <a:lnTo>
                    <a:pt x="1321" y="800"/>
                  </a:lnTo>
                  <a:lnTo>
                    <a:pt x="1365" y="831"/>
                  </a:lnTo>
                  <a:lnTo>
                    <a:pt x="1409" y="862"/>
                  </a:lnTo>
                  <a:lnTo>
                    <a:pt x="1452" y="894"/>
                  </a:lnTo>
                  <a:lnTo>
                    <a:pt x="1494" y="927"/>
                  </a:lnTo>
                  <a:lnTo>
                    <a:pt x="1535" y="960"/>
                  </a:lnTo>
                  <a:lnTo>
                    <a:pt x="1574" y="994"/>
                  </a:lnTo>
                  <a:lnTo>
                    <a:pt x="1612" y="1028"/>
                  </a:lnTo>
                  <a:lnTo>
                    <a:pt x="1657" y="1065"/>
                  </a:lnTo>
                  <a:lnTo>
                    <a:pt x="1700" y="1103"/>
                  </a:lnTo>
                  <a:lnTo>
                    <a:pt x="1743" y="1141"/>
                  </a:lnTo>
                  <a:lnTo>
                    <a:pt x="1784" y="1179"/>
                  </a:lnTo>
                  <a:lnTo>
                    <a:pt x="1823" y="1217"/>
                  </a:lnTo>
                  <a:lnTo>
                    <a:pt x="1861" y="1257"/>
                  </a:lnTo>
                  <a:lnTo>
                    <a:pt x="1899" y="1296"/>
                  </a:lnTo>
                  <a:lnTo>
                    <a:pt x="1935" y="1338"/>
                  </a:lnTo>
                  <a:lnTo>
                    <a:pt x="1970" y="1380"/>
                  </a:lnTo>
                  <a:lnTo>
                    <a:pt x="2003" y="1423"/>
                  </a:lnTo>
                  <a:lnTo>
                    <a:pt x="2036" y="1469"/>
                  </a:lnTo>
                  <a:lnTo>
                    <a:pt x="2067" y="1517"/>
                  </a:lnTo>
                  <a:lnTo>
                    <a:pt x="2097" y="1565"/>
                  </a:lnTo>
                  <a:lnTo>
                    <a:pt x="2126" y="1615"/>
                  </a:lnTo>
                  <a:lnTo>
                    <a:pt x="2154" y="1669"/>
                  </a:lnTo>
                  <a:lnTo>
                    <a:pt x="2180" y="1724"/>
                  </a:lnTo>
                  <a:lnTo>
                    <a:pt x="2141" y="1668"/>
                  </a:lnTo>
                  <a:lnTo>
                    <a:pt x="2101" y="1614"/>
                  </a:lnTo>
                  <a:lnTo>
                    <a:pt x="2059" y="1563"/>
                  </a:lnTo>
                  <a:lnTo>
                    <a:pt x="2017" y="1514"/>
                  </a:lnTo>
                  <a:lnTo>
                    <a:pt x="1973" y="1468"/>
                  </a:lnTo>
                  <a:lnTo>
                    <a:pt x="1927" y="1425"/>
                  </a:lnTo>
                  <a:lnTo>
                    <a:pt x="1880" y="1383"/>
                  </a:lnTo>
                  <a:lnTo>
                    <a:pt x="1832" y="1342"/>
                  </a:lnTo>
                  <a:lnTo>
                    <a:pt x="1783" y="1303"/>
                  </a:lnTo>
                  <a:lnTo>
                    <a:pt x="1731" y="1265"/>
                  </a:lnTo>
                  <a:lnTo>
                    <a:pt x="1679" y="1228"/>
                  </a:lnTo>
                  <a:lnTo>
                    <a:pt x="1625" y="1192"/>
                  </a:lnTo>
                  <a:lnTo>
                    <a:pt x="1569" y="1157"/>
                  </a:lnTo>
                  <a:lnTo>
                    <a:pt x="1512" y="1123"/>
                  </a:lnTo>
                  <a:lnTo>
                    <a:pt x="1455" y="1087"/>
                  </a:lnTo>
                  <a:lnTo>
                    <a:pt x="1394" y="1053"/>
                  </a:lnTo>
                  <a:lnTo>
                    <a:pt x="1351" y="1031"/>
                  </a:lnTo>
                  <a:lnTo>
                    <a:pt x="1308" y="1007"/>
                  </a:lnTo>
                  <a:lnTo>
                    <a:pt x="1264" y="985"/>
                  </a:lnTo>
                  <a:lnTo>
                    <a:pt x="1220" y="961"/>
                  </a:lnTo>
                  <a:lnTo>
                    <a:pt x="1175" y="938"/>
                  </a:lnTo>
                  <a:lnTo>
                    <a:pt x="1131" y="914"/>
                  </a:lnTo>
                  <a:lnTo>
                    <a:pt x="1085" y="890"/>
                  </a:lnTo>
                  <a:lnTo>
                    <a:pt x="1040" y="867"/>
                  </a:lnTo>
                  <a:lnTo>
                    <a:pt x="994" y="842"/>
                  </a:lnTo>
                  <a:lnTo>
                    <a:pt x="948" y="818"/>
                  </a:lnTo>
                  <a:lnTo>
                    <a:pt x="902" y="793"/>
                  </a:lnTo>
                  <a:lnTo>
                    <a:pt x="857" y="768"/>
                  </a:lnTo>
                  <a:lnTo>
                    <a:pt x="811" y="742"/>
                  </a:lnTo>
                  <a:lnTo>
                    <a:pt x="765" y="717"/>
                  </a:lnTo>
                  <a:lnTo>
                    <a:pt x="720" y="691"/>
                  </a:lnTo>
                  <a:lnTo>
                    <a:pt x="674" y="665"/>
                  </a:lnTo>
                  <a:lnTo>
                    <a:pt x="628" y="638"/>
                  </a:lnTo>
                  <a:lnTo>
                    <a:pt x="584" y="612"/>
                  </a:lnTo>
                  <a:lnTo>
                    <a:pt x="539" y="585"/>
                  </a:lnTo>
                  <a:lnTo>
                    <a:pt x="495" y="558"/>
                  </a:lnTo>
                  <a:lnTo>
                    <a:pt x="450" y="531"/>
                  </a:lnTo>
                  <a:lnTo>
                    <a:pt x="407" y="502"/>
                  </a:lnTo>
                  <a:lnTo>
                    <a:pt x="363" y="474"/>
                  </a:lnTo>
                  <a:lnTo>
                    <a:pt x="320" y="445"/>
                  </a:lnTo>
                  <a:lnTo>
                    <a:pt x="278" y="417"/>
                  </a:lnTo>
                  <a:lnTo>
                    <a:pt x="236" y="388"/>
                  </a:lnTo>
                  <a:lnTo>
                    <a:pt x="194" y="359"/>
                  </a:lnTo>
                  <a:lnTo>
                    <a:pt x="155" y="329"/>
                  </a:lnTo>
                  <a:lnTo>
                    <a:pt x="114" y="298"/>
                  </a:lnTo>
                  <a:lnTo>
                    <a:pt x="76" y="267"/>
                  </a:lnTo>
                  <a:lnTo>
                    <a:pt x="37" y="237"/>
                  </a:lnTo>
                  <a:lnTo>
                    <a:pt x="0" y="205"/>
                  </a:lnTo>
                  <a:lnTo>
                    <a:pt x="28" y="184"/>
                  </a:lnTo>
                  <a:lnTo>
                    <a:pt x="54" y="163"/>
                  </a:lnTo>
                  <a:lnTo>
                    <a:pt x="81" y="141"/>
                  </a:lnTo>
                  <a:lnTo>
                    <a:pt x="108" y="117"/>
                  </a:lnTo>
                  <a:lnTo>
                    <a:pt x="133" y="92"/>
                  </a:lnTo>
                  <a:lnTo>
                    <a:pt x="159" y="65"/>
                  </a:lnTo>
                  <a:lnTo>
                    <a:pt x="184" y="35"/>
                  </a:lnTo>
                  <a:lnTo>
                    <a:pt x="207" y="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36"/>
            <p:cNvSpPr>
              <a:spLocks/>
            </p:cNvSpPr>
            <p:nvPr/>
          </p:nvSpPr>
          <p:spPr bwMode="auto">
            <a:xfrm flipH="1">
              <a:off x="5796136" y="5085184"/>
              <a:ext cx="1008112" cy="1146469"/>
            </a:xfrm>
            <a:custGeom>
              <a:avLst/>
              <a:gdLst>
                <a:gd name="T0" fmla="*/ 243 w 2180"/>
                <a:gd name="T1" fmla="*/ 40 h 1724"/>
                <a:gd name="T2" fmla="*/ 318 w 2180"/>
                <a:gd name="T3" fmla="*/ 115 h 1724"/>
                <a:gd name="T4" fmla="*/ 398 w 2180"/>
                <a:gd name="T5" fmla="*/ 187 h 1724"/>
                <a:gd name="T6" fmla="*/ 483 w 2180"/>
                <a:gd name="T7" fmla="*/ 254 h 1724"/>
                <a:gd name="T8" fmla="*/ 571 w 2180"/>
                <a:gd name="T9" fmla="*/ 319 h 1724"/>
                <a:gd name="T10" fmla="*/ 661 w 2180"/>
                <a:gd name="T11" fmla="*/ 382 h 1724"/>
                <a:gd name="T12" fmla="*/ 754 w 2180"/>
                <a:gd name="T13" fmla="*/ 444 h 1724"/>
                <a:gd name="T14" fmla="*/ 850 w 2180"/>
                <a:gd name="T15" fmla="*/ 503 h 1724"/>
                <a:gd name="T16" fmla="*/ 946 w 2180"/>
                <a:gd name="T17" fmla="*/ 562 h 1724"/>
                <a:gd name="T18" fmla="*/ 1040 w 2180"/>
                <a:gd name="T19" fmla="*/ 621 h 1724"/>
                <a:gd name="T20" fmla="*/ 1136 w 2180"/>
                <a:gd name="T21" fmla="*/ 680 h 1724"/>
                <a:gd name="T22" fmla="*/ 1229 w 2180"/>
                <a:gd name="T23" fmla="*/ 740 h 1724"/>
                <a:gd name="T24" fmla="*/ 1321 w 2180"/>
                <a:gd name="T25" fmla="*/ 800 h 1724"/>
                <a:gd name="T26" fmla="*/ 1409 w 2180"/>
                <a:gd name="T27" fmla="*/ 862 h 1724"/>
                <a:gd name="T28" fmla="*/ 1494 w 2180"/>
                <a:gd name="T29" fmla="*/ 927 h 1724"/>
                <a:gd name="T30" fmla="*/ 1574 w 2180"/>
                <a:gd name="T31" fmla="*/ 994 h 1724"/>
                <a:gd name="T32" fmla="*/ 1657 w 2180"/>
                <a:gd name="T33" fmla="*/ 1065 h 1724"/>
                <a:gd name="T34" fmla="*/ 1743 w 2180"/>
                <a:gd name="T35" fmla="*/ 1141 h 1724"/>
                <a:gd name="T36" fmla="*/ 1823 w 2180"/>
                <a:gd name="T37" fmla="*/ 1217 h 1724"/>
                <a:gd name="T38" fmla="*/ 1899 w 2180"/>
                <a:gd name="T39" fmla="*/ 1296 h 1724"/>
                <a:gd name="T40" fmla="*/ 1970 w 2180"/>
                <a:gd name="T41" fmla="*/ 1380 h 1724"/>
                <a:gd name="T42" fmla="*/ 2036 w 2180"/>
                <a:gd name="T43" fmla="*/ 1469 h 1724"/>
                <a:gd name="T44" fmla="*/ 2097 w 2180"/>
                <a:gd name="T45" fmla="*/ 1565 h 1724"/>
                <a:gd name="T46" fmla="*/ 2154 w 2180"/>
                <a:gd name="T47" fmla="*/ 1669 h 1724"/>
                <a:gd name="T48" fmla="*/ 2141 w 2180"/>
                <a:gd name="T49" fmla="*/ 1668 h 1724"/>
                <a:gd name="T50" fmla="*/ 2059 w 2180"/>
                <a:gd name="T51" fmla="*/ 1563 h 1724"/>
                <a:gd name="T52" fmla="*/ 1973 w 2180"/>
                <a:gd name="T53" fmla="*/ 1468 h 1724"/>
                <a:gd name="T54" fmla="*/ 1880 w 2180"/>
                <a:gd name="T55" fmla="*/ 1383 h 1724"/>
                <a:gd name="T56" fmla="*/ 1783 w 2180"/>
                <a:gd name="T57" fmla="*/ 1303 h 1724"/>
                <a:gd name="T58" fmla="*/ 1679 w 2180"/>
                <a:gd name="T59" fmla="*/ 1228 h 1724"/>
                <a:gd name="T60" fmla="*/ 1569 w 2180"/>
                <a:gd name="T61" fmla="*/ 1157 h 1724"/>
                <a:gd name="T62" fmla="*/ 1455 w 2180"/>
                <a:gd name="T63" fmla="*/ 1087 h 1724"/>
                <a:gd name="T64" fmla="*/ 1351 w 2180"/>
                <a:gd name="T65" fmla="*/ 1031 h 1724"/>
                <a:gd name="T66" fmla="*/ 1264 w 2180"/>
                <a:gd name="T67" fmla="*/ 985 h 1724"/>
                <a:gd name="T68" fmla="*/ 1175 w 2180"/>
                <a:gd name="T69" fmla="*/ 938 h 1724"/>
                <a:gd name="T70" fmla="*/ 1085 w 2180"/>
                <a:gd name="T71" fmla="*/ 890 h 1724"/>
                <a:gd name="T72" fmla="*/ 994 w 2180"/>
                <a:gd name="T73" fmla="*/ 842 h 1724"/>
                <a:gd name="T74" fmla="*/ 902 w 2180"/>
                <a:gd name="T75" fmla="*/ 793 h 1724"/>
                <a:gd name="T76" fmla="*/ 811 w 2180"/>
                <a:gd name="T77" fmla="*/ 742 h 1724"/>
                <a:gd name="T78" fmla="*/ 720 w 2180"/>
                <a:gd name="T79" fmla="*/ 691 h 1724"/>
                <a:gd name="T80" fmla="*/ 628 w 2180"/>
                <a:gd name="T81" fmla="*/ 638 h 1724"/>
                <a:gd name="T82" fmla="*/ 539 w 2180"/>
                <a:gd name="T83" fmla="*/ 585 h 1724"/>
                <a:gd name="T84" fmla="*/ 450 w 2180"/>
                <a:gd name="T85" fmla="*/ 531 h 1724"/>
                <a:gd name="T86" fmla="*/ 363 w 2180"/>
                <a:gd name="T87" fmla="*/ 474 h 1724"/>
                <a:gd name="T88" fmla="*/ 278 w 2180"/>
                <a:gd name="T89" fmla="*/ 417 h 1724"/>
                <a:gd name="T90" fmla="*/ 194 w 2180"/>
                <a:gd name="T91" fmla="*/ 359 h 1724"/>
                <a:gd name="T92" fmla="*/ 114 w 2180"/>
                <a:gd name="T93" fmla="*/ 298 h 1724"/>
                <a:gd name="T94" fmla="*/ 37 w 2180"/>
                <a:gd name="T95" fmla="*/ 237 h 1724"/>
                <a:gd name="T96" fmla="*/ 28 w 2180"/>
                <a:gd name="T97" fmla="*/ 184 h 1724"/>
                <a:gd name="T98" fmla="*/ 81 w 2180"/>
                <a:gd name="T99" fmla="*/ 141 h 1724"/>
                <a:gd name="T100" fmla="*/ 133 w 2180"/>
                <a:gd name="T101" fmla="*/ 92 h 1724"/>
                <a:gd name="T102" fmla="*/ 184 w 2180"/>
                <a:gd name="T103" fmla="*/ 35 h 1724"/>
                <a:gd name="T104" fmla="*/ 207 w 2180"/>
                <a:gd name="T105" fmla="*/ 0 h 1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80" h="1724">
                  <a:moveTo>
                    <a:pt x="207" y="0"/>
                  </a:moveTo>
                  <a:lnTo>
                    <a:pt x="243" y="40"/>
                  </a:lnTo>
                  <a:lnTo>
                    <a:pt x="280" y="78"/>
                  </a:lnTo>
                  <a:lnTo>
                    <a:pt x="318" y="115"/>
                  </a:lnTo>
                  <a:lnTo>
                    <a:pt x="357" y="151"/>
                  </a:lnTo>
                  <a:lnTo>
                    <a:pt x="398" y="187"/>
                  </a:lnTo>
                  <a:lnTo>
                    <a:pt x="440" y="221"/>
                  </a:lnTo>
                  <a:lnTo>
                    <a:pt x="483" y="254"/>
                  </a:lnTo>
                  <a:lnTo>
                    <a:pt x="526" y="288"/>
                  </a:lnTo>
                  <a:lnTo>
                    <a:pt x="571" y="319"/>
                  </a:lnTo>
                  <a:lnTo>
                    <a:pt x="615" y="351"/>
                  </a:lnTo>
                  <a:lnTo>
                    <a:pt x="661" y="382"/>
                  </a:lnTo>
                  <a:lnTo>
                    <a:pt x="708" y="414"/>
                  </a:lnTo>
                  <a:lnTo>
                    <a:pt x="754" y="444"/>
                  </a:lnTo>
                  <a:lnTo>
                    <a:pt x="802" y="474"/>
                  </a:lnTo>
                  <a:lnTo>
                    <a:pt x="850" y="503"/>
                  </a:lnTo>
                  <a:lnTo>
                    <a:pt x="897" y="533"/>
                  </a:lnTo>
                  <a:lnTo>
                    <a:pt x="946" y="562"/>
                  </a:lnTo>
                  <a:lnTo>
                    <a:pt x="993" y="591"/>
                  </a:lnTo>
                  <a:lnTo>
                    <a:pt x="1040" y="621"/>
                  </a:lnTo>
                  <a:lnTo>
                    <a:pt x="1089" y="650"/>
                  </a:lnTo>
                  <a:lnTo>
                    <a:pt x="1136" y="680"/>
                  </a:lnTo>
                  <a:lnTo>
                    <a:pt x="1183" y="709"/>
                  </a:lnTo>
                  <a:lnTo>
                    <a:pt x="1229" y="740"/>
                  </a:lnTo>
                  <a:lnTo>
                    <a:pt x="1275" y="770"/>
                  </a:lnTo>
                  <a:lnTo>
                    <a:pt x="1321" y="800"/>
                  </a:lnTo>
                  <a:lnTo>
                    <a:pt x="1365" y="831"/>
                  </a:lnTo>
                  <a:lnTo>
                    <a:pt x="1409" y="862"/>
                  </a:lnTo>
                  <a:lnTo>
                    <a:pt x="1452" y="894"/>
                  </a:lnTo>
                  <a:lnTo>
                    <a:pt x="1494" y="927"/>
                  </a:lnTo>
                  <a:lnTo>
                    <a:pt x="1535" y="960"/>
                  </a:lnTo>
                  <a:lnTo>
                    <a:pt x="1574" y="994"/>
                  </a:lnTo>
                  <a:lnTo>
                    <a:pt x="1612" y="1028"/>
                  </a:lnTo>
                  <a:lnTo>
                    <a:pt x="1657" y="1065"/>
                  </a:lnTo>
                  <a:lnTo>
                    <a:pt x="1700" y="1103"/>
                  </a:lnTo>
                  <a:lnTo>
                    <a:pt x="1743" y="1141"/>
                  </a:lnTo>
                  <a:lnTo>
                    <a:pt x="1784" y="1179"/>
                  </a:lnTo>
                  <a:lnTo>
                    <a:pt x="1823" y="1217"/>
                  </a:lnTo>
                  <a:lnTo>
                    <a:pt x="1861" y="1257"/>
                  </a:lnTo>
                  <a:lnTo>
                    <a:pt x="1899" y="1296"/>
                  </a:lnTo>
                  <a:lnTo>
                    <a:pt x="1935" y="1338"/>
                  </a:lnTo>
                  <a:lnTo>
                    <a:pt x="1970" y="1380"/>
                  </a:lnTo>
                  <a:lnTo>
                    <a:pt x="2003" y="1423"/>
                  </a:lnTo>
                  <a:lnTo>
                    <a:pt x="2036" y="1469"/>
                  </a:lnTo>
                  <a:lnTo>
                    <a:pt x="2067" y="1517"/>
                  </a:lnTo>
                  <a:lnTo>
                    <a:pt x="2097" y="1565"/>
                  </a:lnTo>
                  <a:lnTo>
                    <a:pt x="2126" y="1615"/>
                  </a:lnTo>
                  <a:lnTo>
                    <a:pt x="2154" y="1669"/>
                  </a:lnTo>
                  <a:lnTo>
                    <a:pt x="2180" y="1724"/>
                  </a:lnTo>
                  <a:lnTo>
                    <a:pt x="2141" y="1668"/>
                  </a:lnTo>
                  <a:lnTo>
                    <a:pt x="2101" y="1614"/>
                  </a:lnTo>
                  <a:lnTo>
                    <a:pt x="2059" y="1563"/>
                  </a:lnTo>
                  <a:lnTo>
                    <a:pt x="2017" y="1514"/>
                  </a:lnTo>
                  <a:lnTo>
                    <a:pt x="1973" y="1468"/>
                  </a:lnTo>
                  <a:lnTo>
                    <a:pt x="1927" y="1425"/>
                  </a:lnTo>
                  <a:lnTo>
                    <a:pt x="1880" y="1383"/>
                  </a:lnTo>
                  <a:lnTo>
                    <a:pt x="1832" y="1342"/>
                  </a:lnTo>
                  <a:lnTo>
                    <a:pt x="1783" y="1303"/>
                  </a:lnTo>
                  <a:lnTo>
                    <a:pt x="1731" y="1265"/>
                  </a:lnTo>
                  <a:lnTo>
                    <a:pt x="1679" y="1228"/>
                  </a:lnTo>
                  <a:lnTo>
                    <a:pt x="1625" y="1192"/>
                  </a:lnTo>
                  <a:lnTo>
                    <a:pt x="1569" y="1157"/>
                  </a:lnTo>
                  <a:lnTo>
                    <a:pt x="1512" y="1123"/>
                  </a:lnTo>
                  <a:lnTo>
                    <a:pt x="1455" y="1087"/>
                  </a:lnTo>
                  <a:lnTo>
                    <a:pt x="1394" y="1053"/>
                  </a:lnTo>
                  <a:lnTo>
                    <a:pt x="1351" y="1031"/>
                  </a:lnTo>
                  <a:lnTo>
                    <a:pt x="1308" y="1007"/>
                  </a:lnTo>
                  <a:lnTo>
                    <a:pt x="1264" y="985"/>
                  </a:lnTo>
                  <a:lnTo>
                    <a:pt x="1220" y="961"/>
                  </a:lnTo>
                  <a:lnTo>
                    <a:pt x="1175" y="938"/>
                  </a:lnTo>
                  <a:lnTo>
                    <a:pt x="1131" y="914"/>
                  </a:lnTo>
                  <a:lnTo>
                    <a:pt x="1085" y="890"/>
                  </a:lnTo>
                  <a:lnTo>
                    <a:pt x="1040" y="867"/>
                  </a:lnTo>
                  <a:lnTo>
                    <a:pt x="994" y="842"/>
                  </a:lnTo>
                  <a:lnTo>
                    <a:pt x="948" y="818"/>
                  </a:lnTo>
                  <a:lnTo>
                    <a:pt x="902" y="793"/>
                  </a:lnTo>
                  <a:lnTo>
                    <a:pt x="857" y="768"/>
                  </a:lnTo>
                  <a:lnTo>
                    <a:pt x="811" y="742"/>
                  </a:lnTo>
                  <a:lnTo>
                    <a:pt x="765" y="717"/>
                  </a:lnTo>
                  <a:lnTo>
                    <a:pt x="720" y="691"/>
                  </a:lnTo>
                  <a:lnTo>
                    <a:pt x="674" y="665"/>
                  </a:lnTo>
                  <a:lnTo>
                    <a:pt x="628" y="638"/>
                  </a:lnTo>
                  <a:lnTo>
                    <a:pt x="584" y="612"/>
                  </a:lnTo>
                  <a:lnTo>
                    <a:pt x="539" y="585"/>
                  </a:lnTo>
                  <a:lnTo>
                    <a:pt x="495" y="558"/>
                  </a:lnTo>
                  <a:lnTo>
                    <a:pt x="450" y="531"/>
                  </a:lnTo>
                  <a:lnTo>
                    <a:pt x="407" y="502"/>
                  </a:lnTo>
                  <a:lnTo>
                    <a:pt x="363" y="474"/>
                  </a:lnTo>
                  <a:lnTo>
                    <a:pt x="320" y="445"/>
                  </a:lnTo>
                  <a:lnTo>
                    <a:pt x="278" y="417"/>
                  </a:lnTo>
                  <a:lnTo>
                    <a:pt x="236" y="388"/>
                  </a:lnTo>
                  <a:lnTo>
                    <a:pt x="194" y="359"/>
                  </a:lnTo>
                  <a:lnTo>
                    <a:pt x="155" y="329"/>
                  </a:lnTo>
                  <a:lnTo>
                    <a:pt x="114" y="298"/>
                  </a:lnTo>
                  <a:lnTo>
                    <a:pt x="76" y="267"/>
                  </a:lnTo>
                  <a:lnTo>
                    <a:pt x="37" y="237"/>
                  </a:lnTo>
                  <a:lnTo>
                    <a:pt x="0" y="205"/>
                  </a:lnTo>
                  <a:lnTo>
                    <a:pt x="28" y="184"/>
                  </a:lnTo>
                  <a:lnTo>
                    <a:pt x="54" y="163"/>
                  </a:lnTo>
                  <a:lnTo>
                    <a:pt x="81" y="141"/>
                  </a:lnTo>
                  <a:lnTo>
                    <a:pt x="108" y="117"/>
                  </a:lnTo>
                  <a:lnTo>
                    <a:pt x="133" y="92"/>
                  </a:lnTo>
                  <a:lnTo>
                    <a:pt x="159" y="65"/>
                  </a:lnTo>
                  <a:lnTo>
                    <a:pt x="184" y="35"/>
                  </a:lnTo>
                  <a:lnTo>
                    <a:pt x="207" y="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5" name="Espace réservé du pied de page 3">
            <a:extLst>
              <a:ext uri="{FF2B5EF4-FFF2-40B4-BE49-F238E27FC236}">
                <a16:creationId xmlns:a16="http://schemas.microsoft.com/office/drawing/2014/main" id="{1659AEFF-A20F-2245-A09A-8E90E0E61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/>
              <a:t>Nom-Prénom- structure</a:t>
            </a:r>
          </a:p>
        </p:txBody>
      </p:sp>
    </p:spTree>
    <p:extLst>
      <p:ext uri="{BB962C8B-B14F-4D97-AF65-F5344CB8AC3E}">
        <p14:creationId xmlns:p14="http://schemas.microsoft.com/office/powerpoint/2010/main" val="22900334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312</Words>
  <Application>Microsoft Macintosh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Thème Office</vt:lpstr>
      <vt:lpstr>Principes de communication : présentation d’un exposé</vt:lpstr>
      <vt:lpstr>Organisation générale</vt:lpstr>
      <vt:lpstr>La diapo de titre de l’exposé (1/2)</vt:lpstr>
      <vt:lpstr>La diapo de titre de l’exposé (2/2)</vt:lpstr>
      <vt:lpstr>A propos de la qualification et de l’affiliation</vt:lpstr>
      <vt:lpstr>Des diapos faciles à lire (1/3)</vt:lpstr>
      <vt:lpstr>Des diapos faciles à lire (2/3)</vt:lpstr>
      <vt:lpstr>Des diapos faciles à lire (3/3)</vt:lpstr>
      <vt:lpstr>Une présentation n’est pas une séance de lecture !</vt:lpstr>
      <vt:lpstr>Attention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Principes de communication</dc:title>
  <dc:creator>Jean-Charles DUFOUR</dc:creator>
  <cp:lastModifiedBy>Microsoft Office User</cp:lastModifiedBy>
  <cp:revision>58</cp:revision>
  <dcterms:created xsi:type="dcterms:W3CDTF">2012-06-08T09:15:40Z</dcterms:created>
  <dcterms:modified xsi:type="dcterms:W3CDTF">2020-01-07T00:52:34Z</dcterms:modified>
</cp:coreProperties>
</file>