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9"/>
  </p:notesMasterIdLst>
  <p:sldIdLst>
    <p:sldId id="256" r:id="rId2"/>
    <p:sldId id="326" r:id="rId3"/>
    <p:sldId id="342" r:id="rId4"/>
    <p:sldId id="327" r:id="rId5"/>
    <p:sldId id="273" r:id="rId6"/>
    <p:sldId id="344" r:id="rId7"/>
    <p:sldId id="324" r:id="rId8"/>
    <p:sldId id="325" r:id="rId9"/>
    <p:sldId id="322" r:id="rId10"/>
    <p:sldId id="329" r:id="rId11"/>
    <p:sldId id="323" r:id="rId12"/>
    <p:sldId id="331" r:id="rId13"/>
    <p:sldId id="321" r:id="rId14"/>
    <p:sldId id="345" r:id="rId15"/>
    <p:sldId id="356" r:id="rId16"/>
    <p:sldId id="333" r:id="rId17"/>
    <p:sldId id="318" r:id="rId18"/>
    <p:sldId id="319" r:id="rId19"/>
    <p:sldId id="320" r:id="rId20"/>
    <p:sldId id="346" r:id="rId21"/>
    <p:sldId id="347" r:id="rId22"/>
    <p:sldId id="348" r:id="rId23"/>
    <p:sldId id="349" r:id="rId24"/>
    <p:sldId id="350" r:id="rId25"/>
    <p:sldId id="351" r:id="rId26"/>
    <p:sldId id="352" r:id="rId27"/>
    <p:sldId id="353" r:id="rId28"/>
    <p:sldId id="354" r:id="rId29"/>
    <p:sldId id="355" r:id="rId30"/>
    <p:sldId id="343" r:id="rId31"/>
    <p:sldId id="334" r:id="rId32"/>
    <p:sldId id="335" r:id="rId33"/>
    <p:sldId id="336" r:id="rId34"/>
    <p:sldId id="338" r:id="rId35"/>
    <p:sldId id="339" r:id="rId36"/>
    <p:sldId id="340" r:id="rId37"/>
    <p:sldId id="341"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ISIE-IFORD-4" initials="S" lastIdx="3" clrIdx="0">
    <p:extLst>
      <p:ext uri="{19B8F6BF-5375-455C-9EA6-DF929625EA0E}">
        <p15:presenceInfo xmlns="" xmlns:p15="http://schemas.microsoft.com/office/powerpoint/2012/main" userId="SAISIE-IFORD-4"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5" autoAdjust="0"/>
    <p:restoredTop sz="94660"/>
  </p:normalViewPr>
  <p:slideViewPr>
    <p:cSldViewPr snapToGrid="0">
      <p:cViewPr>
        <p:scale>
          <a:sx n="80" d="100"/>
          <a:sy n="80" d="100"/>
        </p:scale>
        <p:origin x="-696" y="-17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56D780-C2E4-4033-A627-E6E7B8B6CE16}" type="doc">
      <dgm:prSet loTypeId="urn:microsoft.com/office/officeart/2005/8/layout/hProcess4" loCatId="process" qsTypeId="urn:microsoft.com/office/officeart/2005/8/quickstyle/simple4" qsCatId="simple" csTypeId="urn:microsoft.com/office/officeart/2005/8/colors/accent1_2" csCatId="accent1" phldr="1"/>
      <dgm:spPr/>
      <dgm:t>
        <a:bodyPr/>
        <a:lstStyle/>
        <a:p>
          <a:endParaRPr lang="en-GB"/>
        </a:p>
      </dgm:t>
    </dgm:pt>
    <dgm:pt modelId="{5D9A63D0-6DBE-4BDB-865E-9702513CF7A4}">
      <dgm:prSet phldrT="[Text]" custT="1"/>
      <dgm:spPr>
        <a:solidFill>
          <a:srgbClr val="FF0000"/>
        </a:solidFill>
      </dgm:spPr>
      <dgm:t>
        <a:bodyPr/>
        <a:lstStyle/>
        <a:p>
          <a:r>
            <a:rPr lang="en-GB" sz="1800" b="1" dirty="0" smtClean="0">
              <a:solidFill>
                <a:schemeClr val="tx1"/>
              </a:solidFill>
              <a:latin typeface="Calibri" panose="020F0502020204030204" pitchFamily="34" charset="0"/>
            </a:rPr>
            <a:t>Phase 1:</a:t>
          </a:r>
        </a:p>
        <a:p>
          <a:r>
            <a:rPr lang="en-GB" sz="1800" b="1" dirty="0" smtClean="0">
              <a:solidFill>
                <a:schemeClr val="tx1"/>
              </a:solidFill>
              <a:latin typeface="Calibri" panose="020F0502020204030204" pitchFamily="34" charset="0"/>
            </a:rPr>
            <a:t>Preparation</a:t>
          </a:r>
        </a:p>
        <a:p>
          <a:r>
            <a:rPr lang="en-GB" sz="1800" b="1" dirty="0" smtClean="0">
              <a:solidFill>
                <a:schemeClr val="tx1"/>
              </a:solidFill>
              <a:latin typeface="Calibri" panose="020F0502020204030204" pitchFamily="34" charset="0"/>
            </a:rPr>
            <a:t>“A </a:t>
          </a:r>
          <a:r>
            <a:rPr lang="en-GB" sz="1800" b="1" dirty="0" err="1" smtClean="0">
              <a:solidFill>
                <a:schemeClr val="tx1"/>
              </a:solidFill>
              <a:latin typeface="Calibri" panose="020F0502020204030204" pitchFamily="34" charset="0"/>
            </a:rPr>
            <a:t>vos</a:t>
          </a:r>
          <a:r>
            <a:rPr lang="en-GB" sz="1800" b="1" dirty="0" smtClean="0">
              <a:solidFill>
                <a:schemeClr val="tx1"/>
              </a:solidFill>
              <a:latin typeface="Calibri" panose="020F0502020204030204" pitchFamily="34" charset="0"/>
            </a:rPr>
            <a:t> marques”</a:t>
          </a:r>
          <a:endParaRPr lang="en-GB" sz="1800" b="1" dirty="0">
            <a:solidFill>
              <a:schemeClr val="tx1"/>
            </a:solidFill>
            <a:latin typeface="Calibri" panose="020F0502020204030204" pitchFamily="34" charset="0"/>
          </a:endParaRPr>
        </a:p>
      </dgm:t>
    </dgm:pt>
    <dgm:pt modelId="{950BAB28-EAAD-4FE4-B66C-333A52EDA829}" type="parTrans" cxnId="{BD93C95A-E123-4CBF-84BB-5350DDC318DE}">
      <dgm:prSet/>
      <dgm:spPr/>
      <dgm:t>
        <a:bodyPr/>
        <a:lstStyle/>
        <a:p>
          <a:endParaRPr lang="en-GB" sz="1800">
            <a:solidFill>
              <a:schemeClr val="tx1"/>
            </a:solidFill>
          </a:endParaRPr>
        </a:p>
      </dgm:t>
    </dgm:pt>
    <dgm:pt modelId="{220B2B12-1EBB-405E-9948-A3DC5EEC74DF}" type="sibTrans" cxnId="{BD93C95A-E123-4CBF-84BB-5350DDC318DE}">
      <dgm:prSet/>
      <dgm:spPr>
        <a:gradFill rotWithShape="0">
          <a:gsLst>
            <a:gs pos="8000">
              <a:srgbClr val="00B0F0"/>
            </a:gs>
            <a:gs pos="0">
              <a:schemeClr val="accent1">
                <a:tint val="60000"/>
                <a:hueOff val="0"/>
                <a:satOff val="0"/>
                <a:lumOff val="0"/>
                <a:alphaOff val="0"/>
                <a:shade val="93000"/>
                <a:satMod val="130000"/>
              </a:schemeClr>
            </a:gs>
            <a:gs pos="0">
              <a:srgbClr val="F9C100"/>
            </a:gs>
          </a:gsLst>
        </a:gradFill>
      </dgm:spPr>
      <dgm:t>
        <a:bodyPr/>
        <a:lstStyle/>
        <a:p>
          <a:endParaRPr lang="en-GB" sz="1800">
            <a:solidFill>
              <a:schemeClr val="tx1"/>
            </a:solidFill>
          </a:endParaRPr>
        </a:p>
      </dgm:t>
    </dgm:pt>
    <dgm:pt modelId="{69466A9A-B52C-43F9-A648-17A5BA8A71BA}">
      <dgm:prSet phldrT="[Text]" custT="1"/>
      <dgm:spPr>
        <a:solidFill>
          <a:srgbClr val="00B050"/>
        </a:solidFill>
      </dgm:spPr>
      <dgm:t>
        <a:bodyPr/>
        <a:lstStyle/>
        <a:p>
          <a:r>
            <a:rPr lang="en-GB" sz="1800" b="1" dirty="0" smtClean="0">
              <a:solidFill>
                <a:schemeClr val="tx1"/>
              </a:solidFill>
              <a:latin typeface="Calibri" panose="020F0502020204030204" pitchFamily="34" charset="0"/>
            </a:rPr>
            <a:t>Phase 3:</a:t>
          </a:r>
        </a:p>
        <a:p>
          <a:r>
            <a:rPr lang="en-GB" sz="1800" b="1" dirty="0" err="1" smtClean="0">
              <a:solidFill>
                <a:schemeClr val="tx1"/>
              </a:solidFill>
              <a:latin typeface="Calibri" panose="020F0502020204030204" pitchFamily="34" charset="0"/>
            </a:rPr>
            <a:t>Mise</a:t>
          </a:r>
          <a:r>
            <a:rPr lang="en-GB" sz="1800" b="1" dirty="0" smtClean="0">
              <a:solidFill>
                <a:schemeClr val="tx1"/>
              </a:solidFill>
              <a:latin typeface="Calibri" panose="020F0502020204030204" pitchFamily="34" charset="0"/>
            </a:rPr>
            <a:t> </a:t>
          </a:r>
          <a:r>
            <a:rPr lang="en-GB" sz="1800" b="1" dirty="0" err="1" smtClean="0">
              <a:solidFill>
                <a:schemeClr val="tx1"/>
              </a:solidFill>
              <a:latin typeface="Calibri" panose="020F0502020204030204" pitchFamily="34" charset="0"/>
            </a:rPr>
            <a:t>en</a:t>
          </a:r>
          <a:r>
            <a:rPr lang="en-GB" sz="1800" b="1" dirty="0" smtClean="0">
              <a:solidFill>
                <a:schemeClr val="tx1"/>
              </a:solidFill>
              <a:latin typeface="Calibri" panose="020F0502020204030204" pitchFamily="34" charset="0"/>
            </a:rPr>
            <a:t> Oeuvre</a:t>
          </a:r>
        </a:p>
        <a:p>
          <a:r>
            <a:rPr lang="en-GB" sz="1800" b="1" dirty="0" smtClean="0">
              <a:solidFill>
                <a:schemeClr val="tx1"/>
              </a:solidFill>
              <a:latin typeface="Calibri" panose="020F0502020204030204" pitchFamily="34" charset="0"/>
            </a:rPr>
            <a:t>“</a:t>
          </a:r>
          <a:r>
            <a:rPr lang="en-GB" sz="1800" b="1" dirty="0" err="1" smtClean="0">
              <a:solidFill>
                <a:schemeClr val="tx1"/>
              </a:solidFill>
              <a:latin typeface="Calibri" panose="020F0502020204030204" pitchFamily="34" charset="0"/>
            </a:rPr>
            <a:t>Partez</a:t>
          </a:r>
          <a:r>
            <a:rPr lang="en-GB" sz="1800" b="1" dirty="0" smtClean="0">
              <a:solidFill>
                <a:schemeClr val="tx1"/>
              </a:solidFill>
              <a:latin typeface="Calibri" panose="020F0502020204030204" pitchFamily="34" charset="0"/>
            </a:rPr>
            <a:t>”</a:t>
          </a:r>
          <a:endParaRPr lang="en-GB" sz="1800" b="1" dirty="0">
            <a:solidFill>
              <a:schemeClr val="tx1"/>
            </a:solidFill>
            <a:latin typeface="Calibri" panose="020F0502020204030204" pitchFamily="34" charset="0"/>
          </a:endParaRPr>
        </a:p>
      </dgm:t>
    </dgm:pt>
    <dgm:pt modelId="{2EA3A9CC-B76E-4306-83A6-A57821B206B9}" type="parTrans" cxnId="{268A6253-886C-4018-9CF1-D3492ACA90FA}">
      <dgm:prSet/>
      <dgm:spPr/>
      <dgm:t>
        <a:bodyPr/>
        <a:lstStyle/>
        <a:p>
          <a:endParaRPr lang="en-GB" sz="1800">
            <a:solidFill>
              <a:schemeClr val="tx1"/>
            </a:solidFill>
          </a:endParaRPr>
        </a:p>
      </dgm:t>
    </dgm:pt>
    <dgm:pt modelId="{79D5F955-71F3-46D8-9B14-AEFCF385FB73}" type="sibTrans" cxnId="{268A6253-886C-4018-9CF1-D3492ACA90FA}">
      <dgm:prSet/>
      <dgm:spPr/>
      <dgm:t>
        <a:bodyPr/>
        <a:lstStyle/>
        <a:p>
          <a:endParaRPr lang="en-GB" sz="1800">
            <a:solidFill>
              <a:schemeClr val="tx1"/>
            </a:solidFill>
          </a:endParaRPr>
        </a:p>
      </dgm:t>
    </dgm:pt>
    <dgm:pt modelId="{6D9AFC46-D4B1-4730-98A4-51196C5B8833}">
      <dgm:prSet phldrT="[Text]" custT="1"/>
      <dgm:spPr>
        <a:noFill/>
      </dgm:spPr>
      <dgm:t>
        <a:bodyPr/>
        <a:lstStyle/>
        <a:p>
          <a:r>
            <a:rPr lang="en-GB" sz="1800" b="1" dirty="0" smtClean="0">
              <a:solidFill>
                <a:schemeClr val="tx1"/>
              </a:solidFill>
              <a:latin typeface="Calibri" panose="020F0502020204030204" pitchFamily="34" charset="0"/>
            </a:rPr>
            <a:t>Mise en oeuvre du Programme</a:t>
          </a:r>
        </a:p>
      </dgm:t>
    </dgm:pt>
    <dgm:pt modelId="{E57150CC-1EB3-4A22-BA5E-C037DA36400A}" type="parTrans" cxnId="{F6622320-3B53-4EFC-B510-2F29EA0B204F}">
      <dgm:prSet/>
      <dgm:spPr/>
      <dgm:t>
        <a:bodyPr/>
        <a:lstStyle/>
        <a:p>
          <a:endParaRPr lang="en-GB" sz="1800">
            <a:solidFill>
              <a:schemeClr val="tx1"/>
            </a:solidFill>
          </a:endParaRPr>
        </a:p>
      </dgm:t>
    </dgm:pt>
    <dgm:pt modelId="{48A5B3D9-C80C-43EE-9CA4-4A27245FD894}" type="sibTrans" cxnId="{F6622320-3B53-4EFC-B510-2F29EA0B204F}">
      <dgm:prSet/>
      <dgm:spPr/>
      <dgm:t>
        <a:bodyPr/>
        <a:lstStyle/>
        <a:p>
          <a:endParaRPr lang="en-GB" sz="1800">
            <a:solidFill>
              <a:schemeClr val="tx1"/>
            </a:solidFill>
          </a:endParaRPr>
        </a:p>
      </dgm:t>
    </dgm:pt>
    <dgm:pt modelId="{0D96D599-88F1-46B0-BF2D-82ED4DCE1C93}">
      <dgm:prSet phldrT="[Text]" custT="1"/>
      <dgm:spPr>
        <a:solidFill>
          <a:srgbClr val="FFE689">
            <a:alpha val="7843"/>
          </a:srgbClr>
        </a:solidFill>
      </dgm:spPr>
      <dgm:t>
        <a:bodyPr/>
        <a:lstStyle/>
        <a:p>
          <a:pPr algn="l"/>
          <a:endParaRPr lang="en-GB" sz="1800" dirty="0">
            <a:solidFill>
              <a:schemeClr val="tx1"/>
            </a:solidFill>
          </a:endParaRPr>
        </a:p>
      </dgm:t>
    </dgm:pt>
    <dgm:pt modelId="{B1469677-8766-4D29-B958-04847C27B54B}" type="parTrans" cxnId="{D5E134E5-B4EE-4E45-8B2A-263EB45615EB}">
      <dgm:prSet/>
      <dgm:spPr/>
      <dgm:t>
        <a:bodyPr/>
        <a:lstStyle/>
        <a:p>
          <a:endParaRPr lang="fr-FR" sz="1800">
            <a:solidFill>
              <a:schemeClr val="tx1"/>
            </a:solidFill>
          </a:endParaRPr>
        </a:p>
      </dgm:t>
    </dgm:pt>
    <dgm:pt modelId="{293E6548-530B-4E6F-AA13-0DBBD0323918}" type="sibTrans" cxnId="{D5E134E5-B4EE-4E45-8B2A-263EB45615EB}">
      <dgm:prSet/>
      <dgm:spPr/>
      <dgm:t>
        <a:bodyPr/>
        <a:lstStyle/>
        <a:p>
          <a:endParaRPr lang="fr-FR" sz="1800">
            <a:solidFill>
              <a:schemeClr val="tx1"/>
            </a:solidFill>
          </a:endParaRPr>
        </a:p>
      </dgm:t>
    </dgm:pt>
    <dgm:pt modelId="{481955D9-2259-49A8-9382-0B654CFC0DB6}">
      <dgm:prSet phldrT="[Text]" custT="1"/>
      <dgm:spPr>
        <a:solidFill>
          <a:srgbClr val="FFE689">
            <a:alpha val="7843"/>
          </a:srgbClr>
        </a:solidFill>
      </dgm:spPr>
      <dgm:t>
        <a:bodyPr/>
        <a:lstStyle/>
        <a:p>
          <a:pPr algn="l"/>
          <a:endParaRPr lang="en-GB" sz="1800" b="0" dirty="0">
            <a:solidFill>
              <a:schemeClr val="tx1"/>
            </a:solidFill>
          </a:endParaRPr>
        </a:p>
      </dgm:t>
    </dgm:pt>
    <dgm:pt modelId="{01EA6555-4143-4F7F-AA52-539D3C8F5361}" type="parTrans" cxnId="{41D22120-2F43-48B0-A84E-1F815B526FC3}">
      <dgm:prSet/>
      <dgm:spPr/>
      <dgm:t>
        <a:bodyPr/>
        <a:lstStyle/>
        <a:p>
          <a:endParaRPr lang="fr-FR" sz="1800">
            <a:solidFill>
              <a:schemeClr val="tx1"/>
            </a:solidFill>
          </a:endParaRPr>
        </a:p>
      </dgm:t>
    </dgm:pt>
    <dgm:pt modelId="{6D2B7815-B0D1-44E0-A902-1671AEA0E158}" type="sibTrans" cxnId="{41D22120-2F43-48B0-A84E-1F815B526FC3}">
      <dgm:prSet/>
      <dgm:spPr/>
      <dgm:t>
        <a:bodyPr/>
        <a:lstStyle/>
        <a:p>
          <a:endParaRPr lang="fr-FR" sz="1800">
            <a:solidFill>
              <a:schemeClr val="tx1"/>
            </a:solidFill>
          </a:endParaRPr>
        </a:p>
      </dgm:t>
    </dgm:pt>
    <dgm:pt modelId="{25C58C4C-0176-401D-8428-3BE149A2B04F}">
      <dgm:prSet phldrT="[Text]" custT="1"/>
      <dgm:spPr>
        <a:noFill/>
      </dgm:spPr>
      <dgm:t>
        <a:bodyPr/>
        <a:lstStyle/>
        <a:p>
          <a:r>
            <a:rPr lang="en-GB" sz="1800" b="1" dirty="0" err="1" smtClean="0">
              <a:solidFill>
                <a:schemeClr val="tx1"/>
              </a:solidFill>
              <a:latin typeface="Calibri" panose="020F0502020204030204" pitchFamily="34" charset="0"/>
            </a:rPr>
            <a:t>Bilan</a:t>
          </a:r>
          <a:endParaRPr lang="en-GB" sz="1800" b="1" dirty="0" smtClean="0">
            <a:solidFill>
              <a:schemeClr val="tx1"/>
            </a:solidFill>
            <a:latin typeface="Calibri" panose="020F0502020204030204" pitchFamily="34" charset="0"/>
          </a:endParaRPr>
        </a:p>
      </dgm:t>
    </dgm:pt>
    <dgm:pt modelId="{5696D8C7-ADBA-4BC0-8EA3-01638E32A30F}" type="parTrans" cxnId="{1849F395-BFDA-4471-A5FF-E96D85100FBB}">
      <dgm:prSet/>
      <dgm:spPr/>
      <dgm:t>
        <a:bodyPr/>
        <a:lstStyle/>
        <a:p>
          <a:endParaRPr lang="fr-FR" sz="1800">
            <a:solidFill>
              <a:schemeClr val="tx1"/>
            </a:solidFill>
          </a:endParaRPr>
        </a:p>
      </dgm:t>
    </dgm:pt>
    <dgm:pt modelId="{3ACF51AF-C134-4BA3-A51B-85C657D60E30}" type="sibTrans" cxnId="{1849F395-BFDA-4471-A5FF-E96D85100FBB}">
      <dgm:prSet/>
      <dgm:spPr/>
      <dgm:t>
        <a:bodyPr/>
        <a:lstStyle/>
        <a:p>
          <a:endParaRPr lang="fr-FR" sz="1800">
            <a:solidFill>
              <a:schemeClr val="tx1"/>
            </a:solidFill>
          </a:endParaRPr>
        </a:p>
      </dgm:t>
    </dgm:pt>
    <dgm:pt modelId="{98D9B64D-C0B0-4457-BA83-5EA51254979C}">
      <dgm:prSet phldrT="[Text]" custT="1"/>
      <dgm:spPr>
        <a:noFill/>
      </dgm:spPr>
      <dgm:t>
        <a:bodyPr/>
        <a:lstStyle/>
        <a:p>
          <a:r>
            <a:rPr lang="en-GB" sz="1800" b="1" dirty="0" smtClean="0">
              <a:solidFill>
                <a:schemeClr val="tx1"/>
              </a:solidFill>
              <a:latin typeface="Calibri" panose="020F0502020204030204" pitchFamily="34" charset="0"/>
            </a:rPr>
            <a:t>Passage à </a:t>
          </a:r>
          <a:r>
            <a:rPr lang="en-GB" sz="1800" b="1" dirty="0" err="1" smtClean="0">
              <a:solidFill>
                <a:schemeClr val="tx1"/>
              </a:solidFill>
              <a:latin typeface="Calibri" panose="020F0502020204030204" pitchFamily="34" charset="0"/>
            </a:rPr>
            <a:t>l’Echelle</a:t>
          </a:r>
          <a:r>
            <a:rPr lang="en-GB" sz="1800" b="1" dirty="0" smtClean="0">
              <a:solidFill>
                <a:schemeClr val="tx1"/>
              </a:solidFill>
              <a:latin typeface="Calibri" panose="020F0502020204030204" pitchFamily="34" charset="0"/>
            </a:rPr>
            <a:t> </a:t>
          </a:r>
        </a:p>
      </dgm:t>
    </dgm:pt>
    <dgm:pt modelId="{89951241-1491-4AAB-B07C-82BD79B03AA0}" type="parTrans" cxnId="{851C163B-966C-47CE-91E2-380B28636CB8}">
      <dgm:prSet/>
      <dgm:spPr/>
      <dgm:t>
        <a:bodyPr/>
        <a:lstStyle/>
        <a:p>
          <a:endParaRPr lang="fr-FR" sz="1800">
            <a:solidFill>
              <a:schemeClr val="tx1"/>
            </a:solidFill>
          </a:endParaRPr>
        </a:p>
      </dgm:t>
    </dgm:pt>
    <dgm:pt modelId="{928A5465-E984-4986-B5ED-FD2B1EBF5A61}" type="sibTrans" cxnId="{851C163B-966C-47CE-91E2-380B28636CB8}">
      <dgm:prSet/>
      <dgm:spPr/>
      <dgm:t>
        <a:bodyPr/>
        <a:lstStyle/>
        <a:p>
          <a:endParaRPr lang="fr-FR" sz="1800">
            <a:solidFill>
              <a:schemeClr val="tx1"/>
            </a:solidFill>
          </a:endParaRPr>
        </a:p>
      </dgm:t>
    </dgm:pt>
    <dgm:pt modelId="{6C8A1995-C366-4005-916C-82C7F3D0E29D}">
      <dgm:prSet phldrT="[Text]" custT="1"/>
      <dgm:spPr>
        <a:solidFill>
          <a:srgbClr val="FFE689">
            <a:alpha val="7843"/>
          </a:srgbClr>
        </a:solidFill>
      </dgm:spPr>
      <dgm:t>
        <a:bodyPr/>
        <a:lstStyle/>
        <a:p>
          <a:pPr algn="l"/>
          <a:r>
            <a:rPr lang="en-GB" sz="1800" b="1" dirty="0" err="1" smtClean="0">
              <a:solidFill>
                <a:schemeClr val="tx1"/>
              </a:solidFill>
              <a:latin typeface="Calibri" panose="020F0502020204030204" pitchFamily="34" charset="0"/>
            </a:rPr>
            <a:t>Déclaration</a:t>
          </a:r>
          <a:r>
            <a:rPr lang="en-GB" sz="1800" b="1" dirty="0" smtClean="0">
              <a:solidFill>
                <a:schemeClr val="tx1"/>
              </a:solidFill>
              <a:latin typeface="Calibri" panose="020F0502020204030204" pitchFamily="34" charset="0"/>
            </a:rPr>
            <a:t> </a:t>
          </a:r>
          <a:r>
            <a:rPr lang="en-GB" sz="1800" b="1" dirty="0" err="1" smtClean="0">
              <a:solidFill>
                <a:schemeClr val="tx1"/>
              </a:solidFill>
              <a:latin typeface="Calibri" panose="020F0502020204030204" pitchFamily="34" charset="0"/>
            </a:rPr>
            <a:t>Politique</a:t>
          </a:r>
          <a:endParaRPr lang="en-GB" sz="1800" b="1" dirty="0" smtClean="0">
            <a:solidFill>
              <a:schemeClr val="tx1"/>
            </a:solidFill>
            <a:latin typeface="Calibri" panose="020F0502020204030204" pitchFamily="34" charset="0"/>
          </a:endParaRPr>
        </a:p>
      </dgm:t>
    </dgm:pt>
    <dgm:pt modelId="{465ECE76-552B-452F-BEC7-941C0AAED01E}" type="parTrans" cxnId="{68D02FBF-71D4-4C54-AEC1-1557314C2D34}">
      <dgm:prSet/>
      <dgm:spPr/>
      <dgm:t>
        <a:bodyPr/>
        <a:lstStyle/>
        <a:p>
          <a:endParaRPr lang="fr-FR" sz="1800">
            <a:solidFill>
              <a:schemeClr val="tx1"/>
            </a:solidFill>
          </a:endParaRPr>
        </a:p>
      </dgm:t>
    </dgm:pt>
    <dgm:pt modelId="{09088023-D348-440E-8E65-ED0597CB1B1A}" type="sibTrans" cxnId="{68D02FBF-71D4-4C54-AEC1-1557314C2D34}">
      <dgm:prSet/>
      <dgm:spPr/>
      <dgm:t>
        <a:bodyPr/>
        <a:lstStyle/>
        <a:p>
          <a:endParaRPr lang="fr-FR" sz="1800">
            <a:solidFill>
              <a:schemeClr val="tx1"/>
            </a:solidFill>
          </a:endParaRPr>
        </a:p>
      </dgm:t>
    </dgm:pt>
    <dgm:pt modelId="{17850310-BDD3-45FC-BF02-384C0E711537}">
      <dgm:prSet phldrT="[Text]" custT="1"/>
      <dgm:spPr>
        <a:solidFill>
          <a:srgbClr val="FFE689">
            <a:alpha val="7843"/>
          </a:srgbClr>
        </a:solidFill>
      </dgm:spPr>
      <dgm:t>
        <a:bodyPr/>
        <a:lstStyle/>
        <a:p>
          <a:pPr algn="l"/>
          <a:r>
            <a:rPr lang="en-GB" sz="1800" b="1" dirty="0" err="1" smtClean="0">
              <a:solidFill>
                <a:schemeClr val="tx1"/>
              </a:solidFill>
              <a:latin typeface="Calibri" panose="020F0502020204030204" pitchFamily="34" charset="0"/>
            </a:rPr>
            <a:t>Profilage</a:t>
          </a:r>
          <a:r>
            <a:rPr lang="en-GB" sz="1800" b="1" dirty="0" smtClean="0">
              <a:solidFill>
                <a:schemeClr val="tx1"/>
              </a:solidFill>
              <a:latin typeface="Calibri" panose="020F0502020204030204" pitchFamily="34" charset="0"/>
            </a:rPr>
            <a:t> de Pays</a:t>
          </a:r>
        </a:p>
      </dgm:t>
    </dgm:pt>
    <dgm:pt modelId="{8A89D646-D4E7-4FC1-9465-7D5ED0D594A8}" type="parTrans" cxnId="{E9F6BE06-7820-4BE4-A41F-A66CCE61EBC7}">
      <dgm:prSet/>
      <dgm:spPr/>
      <dgm:t>
        <a:bodyPr/>
        <a:lstStyle/>
        <a:p>
          <a:endParaRPr lang="fr-FR" sz="1800">
            <a:solidFill>
              <a:schemeClr val="tx1"/>
            </a:solidFill>
          </a:endParaRPr>
        </a:p>
      </dgm:t>
    </dgm:pt>
    <dgm:pt modelId="{B6E70DC0-007F-413D-8C6D-E021C471F216}" type="sibTrans" cxnId="{E9F6BE06-7820-4BE4-A41F-A66CCE61EBC7}">
      <dgm:prSet/>
      <dgm:spPr/>
      <dgm:t>
        <a:bodyPr/>
        <a:lstStyle/>
        <a:p>
          <a:endParaRPr lang="fr-FR" sz="1800">
            <a:solidFill>
              <a:schemeClr val="tx1"/>
            </a:solidFill>
          </a:endParaRPr>
        </a:p>
      </dgm:t>
    </dgm:pt>
    <dgm:pt modelId="{6A532C27-EAB9-4E3C-876A-AB608E394121}">
      <dgm:prSet phldrT="[Text]" custT="1"/>
      <dgm:spPr>
        <a:solidFill>
          <a:srgbClr val="FFE689">
            <a:alpha val="7843"/>
          </a:srgbClr>
        </a:solidFill>
      </dgm:spPr>
      <dgm:t>
        <a:bodyPr/>
        <a:lstStyle/>
        <a:p>
          <a:pPr algn="l"/>
          <a:r>
            <a:rPr lang="en-GB" sz="1800" b="1" dirty="0" smtClean="0">
              <a:solidFill>
                <a:schemeClr val="tx1"/>
              </a:solidFill>
              <a:latin typeface="Calibri" panose="020F0502020204030204" pitchFamily="34" charset="0"/>
            </a:rPr>
            <a:t>Analyse du Gap</a:t>
          </a:r>
          <a:endParaRPr lang="en-GB" sz="1800" b="1" dirty="0">
            <a:solidFill>
              <a:schemeClr val="tx1"/>
            </a:solidFill>
            <a:latin typeface="Calibri" panose="020F0502020204030204" pitchFamily="34" charset="0"/>
          </a:endParaRPr>
        </a:p>
      </dgm:t>
    </dgm:pt>
    <dgm:pt modelId="{30F65986-137B-4B17-B73F-60497B23D008}" type="parTrans" cxnId="{59BDF15B-33B9-4D9C-92A7-105A4E020869}">
      <dgm:prSet/>
      <dgm:spPr/>
      <dgm:t>
        <a:bodyPr/>
        <a:lstStyle/>
        <a:p>
          <a:endParaRPr lang="fr-FR" sz="1800">
            <a:solidFill>
              <a:schemeClr val="tx1"/>
            </a:solidFill>
          </a:endParaRPr>
        </a:p>
      </dgm:t>
    </dgm:pt>
    <dgm:pt modelId="{68E98139-EFE2-4A30-A221-2653EF1C5E47}" type="sibTrans" cxnId="{59BDF15B-33B9-4D9C-92A7-105A4E020869}">
      <dgm:prSet/>
      <dgm:spPr/>
      <dgm:t>
        <a:bodyPr/>
        <a:lstStyle/>
        <a:p>
          <a:endParaRPr lang="fr-FR" sz="1800">
            <a:solidFill>
              <a:schemeClr val="tx1"/>
            </a:solidFill>
          </a:endParaRPr>
        </a:p>
      </dgm:t>
    </dgm:pt>
    <dgm:pt modelId="{DC6D5444-0F56-4D0A-B163-FAE3EAC7BAC6}">
      <dgm:prSet phldrT="[Text]" custT="1"/>
      <dgm:spPr>
        <a:noFill/>
      </dgm:spPr>
      <dgm:t>
        <a:bodyPr/>
        <a:lstStyle/>
        <a:p>
          <a:pPr algn="l"/>
          <a:r>
            <a:rPr lang="en-GB" sz="1800" b="1" dirty="0" smtClean="0">
              <a:solidFill>
                <a:schemeClr val="tx1"/>
              </a:solidFill>
              <a:latin typeface="Calibri" panose="020F0502020204030204" pitchFamily="34" charset="0"/>
            </a:rPr>
            <a:t>Construction du </a:t>
          </a:r>
          <a:r>
            <a:rPr lang="en-GB" sz="1800" b="1" dirty="0" err="1" smtClean="0">
              <a:solidFill>
                <a:schemeClr val="tx1"/>
              </a:solidFill>
              <a:latin typeface="Calibri" panose="020F0502020204030204" pitchFamily="34" charset="0"/>
            </a:rPr>
            <a:t>Partenariat</a:t>
          </a:r>
          <a:endParaRPr lang="en-GB" sz="1800" b="1" dirty="0" smtClean="0">
            <a:solidFill>
              <a:schemeClr val="tx1"/>
            </a:solidFill>
            <a:latin typeface="Calibri" panose="020F0502020204030204" pitchFamily="34" charset="0"/>
          </a:endParaRPr>
        </a:p>
      </dgm:t>
    </dgm:pt>
    <dgm:pt modelId="{839A25EF-4B98-4B8A-B3C0-6D0855AADA75}" type="parTrans" cxnId="{0AC8E547-3BA5-45BF-B071-1212C668D11C}">
      <dgm:prSet/>
      <dgm:spPr/>
      <dgm:t>
        <a:bodyPr/>
        <a:lstStyle/>
        <a:p>
          <a:endParaRPr lang="fr-FR" sz="1800">
            <a:solidFill>
              <a:schemeClr val="tx1"/>
            </a:solidFill>
          </a:endParaRPr>
        </a:p>
      </dgm:t>
    </dgm:pt>
    <dgm:pt modelId="{441B50EA-04D5-4B0D-B3F0-B7E13271D761}" type="sibTrans" cxnId="{0AC8E547-3BA5-45BF-B071-1212C668D11C}">
      <dgm:prSet/>
      <dgm:spPr/>
      <dgm:t>
        <a:bodyPr/>
        <a:lstStyle/>
        <a:p>
          <a:endParaRPr lang="fr-FR" sz="1800">
            <a:solidFill>
              <a:schemeClr val="tx1"/>
            </a:solidFill>
          </a:endParaRPr>
        </a:p>
      </dgm:t>
    </dgm:pt>
    <dgm:pt modelId="{0027BDD4-E392-4DE3-82A4-704EEF6B87DF}">
      <dgm:prSet phldrT="[Text]" custT="1"/>
      <dgm:spPr>
        <a:noFill/>
      </dgm:spPr>
      <dgm:t>
        <a:bodyPr/>
        <a:lstStyle/>
        <a:p>
          <a:pPr algn="l"/>
          <a:r>
            <a:rPr lang="en-GB" sz="1800" b="1" dirty="0" err="1" smtClean="0">
              <a:solidFill>
                <a:schemeClr val="tx1"/>
              </a:solidFill>
              <a:latin typeface="Calibri" panose="020F0502020204030204" pitchFamily="34" charset="0"/>
            </a:rPr>
            <a:t>Planification</a:t>
          </a:r>
          <a:r>
            <a:rPr lang="en-GB" sz="1800" b="1" dirty="0" smtClean="0">
              <a:solidFill>
                <a:schemeClr val="tx1"/>
              </a:solidFill>
              <a:latin typeface="Calibri" panose="020F0502020204030204" pitchFamily="34" charset="0"/>
            </a:rPr>
            <a:t> de </a:t>
          </a:r>
          <a:r>
            <a:rPr lang="en-GB" sz="1800" b="1" dirty="0" err="1" smtClean="0">
              <a:solidFill>
                <a:schemeClr val="tx1"/>
              </a:solidFill>
              <a:latin typeface="Calibri" panose="020F0502020204030204" pitchFamily="34" charset="0"/>
            </a:rPr>
            <a:t>l’investissement</a:t>
          </a:r>
          <a:endParaRPr lang="en-GB" sz="1800" b="1" dirty="0" smtClean="0">
            <a:solidFill>
              <a:schemeClr val="tx1"/>
            </a:solidFill>
            <a:latin typeface="Calibri" panose="020F0502020204030204" pitchFamily="34" charset="0"/>
          </a:endParaRPr>
        </a:p>
      </dgm:t>
    </dgm:pt>
    <dgm:pt modelId="{FF2FFC46-C9B9-4271-96F4-586AE79C7375}" type="sibTrans" cxnId="{C40372A1-545C-4FFE-B2C3-C3F77CC35238}">
      <dgm:prSet/>
      <dgm:spPr/>
      <dgm:t>
        <a:bodyPr/>
        <a:lstStyle/>
        <a:p>
          <a:endParaRPr lang="fr-FR" sz="1800">
            <a:solidFill>
              <a:schemeClr val="tx1"/>
            </a:solidFill>
          </a:endParaRPr>
        </a:p>
      </dgm:t>
    </dgm:pt>
    <dgm:pt modelId="{EBF740D7-84DD-43EA-A70A-6608DCF2ECAF}" type="parTrans" cxnId="{C40372A1-545C-4FFE-B2C3-C3F77CC35238}">
      <dgm:prSet/>
      <dgm:spPr/>
      <dgm:t>
        <a:bodyPr/>
        <a:lstStyle/>
        <a:p>
          <a:endParaRPr lang="fr-FR" sz="1800">
            <a:solidFill>
              <a:schemeClr val="tx1"/>
            </a:solidFill>
          </a:endParaRPr>
        </a:p>
      </dgm:t>
    </dgm:pt>
    <dgm:pt modelId="{168B2F3C-1605-4091-BF57-EFB0A6C654BE}">
      <dgm:prSet phldrT="[Text]" custT="1"/>
      <dgm:spPr>
        <a:solidFill>
          <a:srgbClr val="FFFF00"/>
        </a:solidFill>
      </dgm:spPr>
      <dgm:t>
        <a:bodyPr/>
        <a:lstStyle/>
        <a:p>
          <a:r>
            <a:rPr lang="en-GB" sz="1800" b="1" dirty="0" smtClean="0">
              <a:solidFill>
                <a:schemeClr val="tx1"/>
              </a:solidFill>
            </a:rPr>
            <a:t> </a:t>
          </a:r>
          <a:r>
            <a:rPr lang="en-GB" sz="1800" b="1" dirty="0" smtClean="0">
              <a:solidFill>
                <a:schemeClr val="tx1"/>
              </a:solidFill>
              <a:latin typeface="Calibri" panose="020F0502020204030204" pitchFamily="34" charset="0"/>
            </a:rPr>
            <a:t>Phase 2:</a:t>
          </a:r>
        </a:p>
        <a:p>
          <a:r>
            <a:rPr lang="en-GB" sz="1800" b="1" dirty="0" smtClean="0">
              <a:solidFill>
                <a:schemeClr val="tx1"/>
              </a:solidFill>
              <a:latin typeface="Calibri" panose="020F0502020204030204" pitchFamily="34" charset="0"/>
            </a:rPr>
            <a:t>Planning</a:t>
          </a:r>
        </a:p>
        <a:p>
          <a:r>
            <a:rPr lang="en-GB" sz="1800" b="1" dirty="0" smtClean="0">
              <a:solidFill>
                <a:schemeClr val="tx1"/>
              </a:solidFill>
              <a:latin typeface="Calibri" panose="020F0502020204030204" pitchFamily="34" charset="0"/>
            </a:rPr>
            <a:t>“Prêt”</a:t>
          </a:r>
          <a:endParaRPr lang="en-GB" sz="1800" b="1" dirty="0">
            <a:solidFill>
              <a:schemeClr val="tx1"/>
            </a:solidFill>
            <a:latin typeface="Calibri" panose="020F0502020204030204" pitchFamily="34" charset="0"/>
          </a:endParaRPr>
        </a:p>
      </dgm:t>
    </dgm:pt>
    <dgm:pt modelId="{0CFA9E37-82D1-4EB9-A992-491252C93833}" type="sibTrans" cxnId="{03C5523F-59F3-447A-B63F-A83955BEF626}">
      <dgm:prSet/>
      <dgm:spPr>
        <a:gradFill rotWithShape="0">
          <a:gsLst>
            <a:gs pos="95000">
              <a:srgbClr val="00B0F0"/>
            </a:gs>
            <a:gs pos="98000">
              <a:srgbClr val="F9C100"/>
            </a:gs>
            <a:gs pos="100000">
              <a:srgbClr val="F9C100"/>
            </a:gs>
          </a:gsLst>
        </a:gradFill>
      </dgm:spPr>
      <dgm:t>
        <a:bodyPr/>
        <a:lstStyle/>
        <a:p>
          <a:endParaRPr lang="en-GB" sz="1800">
            <a:solidFill>
              <a:schemeClr val="tx1"/>
            </a:solidFill>
          </a:endParaRPr>
        </a:p>
      </dgm:t>
    </dgm:pt>
    <dgm:pt modelId="{CFAF670E-49B9-430D-ACE0-611AEF53EB48}" type="parTrans" cxnId="{03C5523F-59F3-447A-B63F-A83955BEF626}">
      <dgm:prSet/>
      <dgm:spPr/>
      <dgm:t>
        <a:bodyPr/>
        <a:lstStyle/>
        <a:p>
          <a:endParaRPr lang="en-GB" sz="1800">
            <a:solidFill>
              <a:schemeClr val="tx1"/>
            </a:solidFill>
          </a:endParaRPr>
        </a:p>
      </dgm:t>
    </dgm:pt>
    <dgm:pt modelId="{A6A5E223-2EAA-480D-9EB4-98FD1A4E3E06}">
      <dgm:prSet phldrT="[Text]" custT="1"/>
      <dgm:spPr>
        <a:noFill/>
      </dgm:spPr>
      <dgm:t>
        <a:bodyPr/>
        <a:lstStyle/>
        <a:p>
          <a:endParaRPr lang="en-GB" sz="1800" b="1" dirty="0" smtClean="0">
            <a:solidFill>
              <a:schemeClr val="tx1"/>
            </a:solidFill>
            <a:latin typeface="Calibri" panose="020F0502020204030204" pitchFamily="34" charset="0"/>
          </a:endParaRPr>
        </a:p>
      </dgm:t>
    </dgm:pt>
    <dgm:pt modelId="{4B6016D1-556E-4E00-A8DC-6947BAF40EAE}" type="parTrans" cxnId="{9BE66745-5F3F-4CB6-86B6-04BA0E0F0A2B}">
      <dgm:prSet/>
      <dgm:spPr/>
      <dgm:t>
        <a:bodyPr/>
        <a:lstStyle/>
        <a:p>
          <a:endParaRPr lang="en-US" sz="1800">
            <a:solidFill>
              <a:schemeClr val="tx1"/>
            </a:solidFill>
          </a:endParaRPr>
        </a:p>
      </dgm:t>
    </dgm:pt>
    <dgm:pt modelId="{A119A3AE-6745-45E9-85EA-997DC4D77BF0}" type="sibTrans" cxnId="{9BE66745-5F3F-4CB6-86B6-04BA0E0F0A2B}">
      <dgm:prSet/>
      <dgm:spPr/>
      <dgm:t>
        <a:bodyPr/>
        <a:lstStyle/>
        <a:p>
          <a:endParaRPr lang="en-US" sz="1800">
            <a:solidFill>
              <a:schemeClr val="tx1"/>
            </a:solidFill>
          </a:endParaRPr>
        </a:p>
      </dgm:t>
    </dgm:pt>
    <dgm:pt modelId="{2FF20D00-CC7C-4CC2-9AF0-FC61AB71C36C}">
      <dgm:prSet phldrT="[Text]" custT="1"/>
      <dgm:spPr>
        <a:noFill/>
      </dgm:spPr>
      <dgm:t>
        <a:bodyPr/>
        <a:lstStyle/>
        <a:p>
          <a:pPr algn="l"/>
          <a:r>
            <a:rPr lang="en-GB" sz="1800" b="1" dirty="0" smtClean="0">
              <a:solidFill>
                <a:schemeClr val="tx1"/>
              </a:solidFill>
              <a:latin typeface="Calibri" panose="020F0502020204030204" pitchFamily="34" charset="0"/>
            </a:rPr>
            <a:t>Formulation de la Theory du </a:t>
          </a:r>
          <a:r>
            <a:rPr lang="en-GB" sz="1800" b="1" dirty="0" err="1" smtClean="0">
              <a:solidFill>
                <a:schemeClr val="tx1"/>
              </a:solidFill>
              <a:latin typeface="Calibri" panose="020F0502020204030204" pitchFamily="34" charset="0"/>
            </a:rPr>
            <a:t>Changement</a:t>
          </a:r>
          <a:endParaRPr lang="en-GB" sz="1800" b="1" dirty="0" smtClean="0">
            <a:solidFill>
              <a:schemeClr val="tx1"/>
            </a:solidFill>
            <a:latin typeface="Calibri" panose="020F0502020204030204" pitchFamily="34" charset="0"/>
          </a:endParaRPr>
        </a:p>
      </dgm:t>
    </dgm:pt>
    <dgm:pt modelId="{B0998259-8719-4534-9546-2438923C955B}" type="parTrans" cxnId="{11FF527C-A7DA-402F-A560-E792252C8283}">
      <dgm:prSet/>
      <dgm:spPr/>
      <dgm:t>
        <a:bodyPr/>
        <a:lstStyle/>
        <a:p>
          <a:endParaRPr lang="fr-FR" sz="1800">
            <a:solidFill>
              <a:schemeClr val="tx1"/>
            </a:solidFill>
          </a:endParaRPr>
        </a:p>
      </dgm:t>
    </dgm:pt>
    <dgm:pt modelId="{19CC5AD6-0806-45AA-8ABB-A65B1D65E6BC}" type="sibTrans" cxnId="{11FF527C-A7DA-402F-A560-E792252C8283}">
      <dgm:prSet/>
      <dgm:spPr/>
      <dgm:t>
        <a:bodyPr/>
        <a:lstStyle/>
        <a:p>
          <a:endParaRPr lang="fr-FR" sz="1800">
            <a:solidFill>
              <a:schemeClr val="tx1"/>
            </a:solidFill>
          </a:endParaRPr>
        </a:p>
      </dgm:t>
    </dgm:pt>
    <dgm:pt modelId="{DDB4EA43-FBBD-47C9-A3CE-9DCC5D907C03}" type="pres">
      <dgm:prSet presAssocID="{1656D780-C2E4-4033-A627-E6E7B8B6CE16}" presName="Name0" presStyleCnt="0">
        <dgm:presLayoutVars>
          <dgm:dir/>
          <dgm:animLvl val="lvl"/>
          <dgm:resizeHandles val="exact"/>
        </dgm:presLayoutVars>
      </dgm:prSet>
      <dgm:spPr/>
      <dgm:t>
        <a:bodyPr/>
        <a:lstStyle/>
        <a:p>
          <a:endParaRPr lang="fr-FR"/>
        </a:p>
      </dgm:t>
    </dgm:pt>
    <dgm:pt modelId="{B46E4CC6-1B56-4EF4-8D38-777C8A86061A}" type="pres">
      <dgm:prSet presAssocID="{1656D780-C2E4-4033-A627-E6E7B8B6CE16}" presName="tSp" presStyleCnt="0"/>
      <dgm:spPr/>
      <dgm:t>
        <a:bodyPr/>
        <a:lstStyle/>
        <a:p>
          <a:endParaRPr lang="fr-FR"/>
        </a:p>
      </dgm:t>
    </dgm:pt>
    <dgm:pt modelId="{10A43170-3D99-40B7-BDA4-A3825FA8EB5B}" type="pres">
      <dgm:prSet presAssocID="{1656D780-C2E4-4033-A627-E6E7B8B6CE16}" presName="bSp" presStyleCnt="0"/>
      <dgm:spPr/>
      <dgm:t>
        <a:bodyPr/>
        <a:lstStyle/>
        <a:p>
          <a:endParaRPr lang="fr-FR"/>
        </a:p>
      </dgm:t>
    </dgm:pt>
    <dgm:pt modelId="{293D05DF-1BC2-4D7C-883F-ECEF20559286}" type="pres">
      <dgm:prSet presAssocID="{1656D780-C2E4-4033-A627-E6E7B8B6CE16}" presName="process" presStyleCnt="0"/>
      <dgm:spPr/>
      <dgm:t>
        <a:bodyPr/>
        <a:lstStyle/>
        <a:p>
          <a:endParaRPr lang="fr-FR"/>
        </a:p>
      </dgm:t>
    </dgm:pt>
    <dgm:pt modelId="{34A3CFB0-F3CA-448F-AAD6-ACC80678A274}" type="pres">
      <dgm:prSet presAssocID="{5D9A63D0-6DBE-4BDB-865E-9702513CF7A4}" presName="composite1" presStyleCnt="0"/>
      <dgm:spPr/>
      <dgm:t>
        <a:bodyPr/>
        <a:lstStyle/>
        <a:p>
          <a:endParaRPr lang="fr-FR"/>
        </a:p>
      </dgm:t>
    </dgm:pt>
    <dgm:pt modelId="{0A6E278F-5142-4581-A380-C678FB884180}" type="pres">
      <dgm:prSet presAssocID="{5D9A63D0-6DBE-4BDB-865E-9702513CF7A4}" presName="dummyNode1" presStyleLbl="node1" presStyleIdx="0" presStyleCnt="3"/>
      <dgm:spPr/>
      <dgm:t>
        <a:bodyPr/>
        <a:lstStyle/>
        <a:p>
          <a:endParaRPr lang="fr-FR"/>
        </a:p>
      </dgm:t>
    </dgm:pt>
    <dgm:pt modelId="{876FD746-13CC-46FE-9270-5F99198EB5B0}" type="pres">
      <dgm:prSet presAssocID="{5D9A63D0-6DBE-4BDB-865E-9702513CF7A4}" presName="childNode1" presStyleLbl="bgAcc1" presStyleIdx="0" presStyleCnt="3" custScaleX="153933" custScaleY="101140" custLinFactNeighborX="1793" custLinFactNeighborY="-66649">
        <dgm:presLayoutVars>
          <dgm:bulletEnabled val="1"/>
        </dgm:presLayoutVars>
      </dgm:prSet>
      <dgm:spPr/>
      <dgm:t>
        <a:bodyPr/>
        <a:lstStyle/>
        <a:p>
          <a:endParaRPr lang="fr-FR"/>
        </a:p>
      </dgm:t>
    </dgm:pt>
    <dgm:pt modelId="{B61EC4CE-F0C7-4DEA-B228-7DD7F678AA2B}" type="pres">
      <dgm:prSet presAssocID="{5D9A63D0-6DBE-4BDB-865E-9702513CF7A4}" presName="childNode1tx" presStyleLbl="bgAcc1" presStyleIdx="0" presStyleCnt="3">
        <dgm:presLayoutVars>
          <dgm:bulletEnabled val="1"/>
        </dgm:presLayoutVars>
      </dgm:prSet>
      <dgm:spPr/>
      <dgm:t>
        <a:bodyPr/>
        <a:lstStyle/>
        <a:p>
          <a:endParaRPr lang="fr-FR"/>
        </a:p>
      </dgm:t>
    </dgm:pt>
    <dgm:pt modelId="{D4B4856D-DD9D-475D-9F4F-D9C6F60D5980}" type="pres">
      <dgm:prSet presAssocID="{5D9A63D0-6DBE-4BDB-865E-9702513CF7A4}" presName="parentNode1" presStyleLbl="node1" presStyleIdx="0" presStyleCnt="3" custScaleY="149782" custLinFactNeighborX="-22089" custLinFactNeighborY="86829">
        <dgm:presLayoutVars>
          <dgm:chMax val="1"/>
          <dgm:bulletEnabled val="1"/>
        </dgm:presLayoutVars>
      </dgm:prSet>
      <dgm:spPr/>
      <dgm:t>
        <a:bodyPr/>
        <a:lstStyle/>
        <a:p>
          <a:endParaRPr lang="fr-FR"/>
        </a:p>
      </dgm:t>
    </dgm:pt>
    <dgm:pt modelId="{FF4F7503-558A-4083-996B-74ED30FFA9BF}" type="pres">
      <dgm:prSet presAssocID="{5D9A63D0-6DBE-4BDB-865E-9702513CF7A4}" presName="connSite1" presStyleCnt="0"/>
      <dgm:spPr/>
      <dgm:t>
        <a:bodyPr/>
        <a:lstStyle/>
        <a:p>
          <a:endParaRPr lang="fr-FR"/>
        </a:p>
      </dgm:t>
    </dgm:pt>
    <dgm:pt modelId="{39CEE4D7-2744-417D-B939-BB2478CD7172}" type="pres">
      <dgm:prSet presAssocID="{220B2B12-1EBB-405E-9948-A3DC5EEC74DF}" presName="Name9" presStyleLbl="sibTrans2D1" presStyleIdx="0" presStyleCnt="2" custAng="2385272" custLinFactNeighborX="-10214" custLinFactNeighborY="-36506"/>
      <dgm:spPr/>
      <dgm:t>
        <a:bodyPr/>
        <a:lstStyle/>
        <a:p>
          <a:endParaRPr lang="fr-FR"/>
        </a:p>
      </dgm:t>
    </dgm:pt>
    <dgm:pt modelId="{38CF8030-5ECD-42FF-9FC3-928F1BC63D77}" type="pres">
      <dgm:prSet presAssocID="{168B2F3C-1605-4091-BF57-EFB0A6C654BE}" presName="composite2" presStyleCnt="0"/>
      <dgm:spPr/>
      <dgm:t>
        <a:bodyPr/>
        <a:lstStyle/>
        <a:p>
          <a:endParaRPr lang="fr-FR"/>
        </a:p>
      </dgm:t>
    </dgm:pt>
    <dgm:pt modelId="{78F2401C-4165-4C3B-A1D6-7224231BC528}" type="pres">
      <dgm:prSet presAssocID="{168B2F3C-1605-4091-BF57-EFB0A6C654BE}" presName="dummyNode2" presStyleLbl="node1" presStyleIdx="0" presStyleCnt="3"/>
      <dgm:spPr/>
      <dgm:t>
        <a:bodyPr/>
        <a:lstStyle/>
        <a:p>
          <a:endParaRPr lang="fr-FR"/>
        </a:p>
      </dgm:t>
    </dgm:pt>
    <dgm:pt modelId="{0C8C21CD-6791-4175-BB67-B8706917D704}" type="pres">
      <dgm:prSet presAssocID="{168B2F3C-1605-4091-BF57-EFB0A6C654BE}" presName="childNode2" presStyleLbl="bgAcc1" presStyleIdx="1" presStyleCnt="3" custScaleX="167547" custScaleY="125334" custLinFactNeighborX="-5404" custLinFactNeighborY="-68702">
        <dgm:presLayoutVars>
          <dgm:bulletEnabled val="1"/>
        </dgm:presLayoutVars>
      </dgm:prSet>
      <dgm:spPr/>
      <dgm:t>
        <a:bodyPr/>
        <a:lstStyle/>
        <a:p>
          <a:endParaRPr lang="fr-FR"/>
        </a:p>
      </dgm:t>
    </dgm:pt>
    <dgm:pt modelId="{C37BAA94-2EF5-41F3-A91F-6BDE1C66381C}" type="pres">
      <dgm:prSet presAssocID="{168B2F3C-1605-4091-BF57-EFB0A6C654BE}" presName="childNode2tx" presStyleLbl="bgAcc1" presStyleIdx="1" presStyleCnt="3">
        <dgm:presLayoutVars>
          <dgm:bulletEnabled val="1"/>
        </dgm:presLayoutVars>
      </dgm:prSet>
      <dgm:spPr/>
      <dgm:t>
        <a:bodyPr/>
        <a:lstStyle/>
        <a:p>
          <a:endParaRPr lang="fr-FR"/>
        </a:p>
      </dgm:t>
    </dgm:pt>
    <dgm:pt modelId="{ACB313C2-3CFC-4723-8D4D-9FA4999A2CFF}" type="pres">
      <dgm:prSet presAssocID="{168B2F3C-1605-4091-BF57-EFB0A6C654BE}" presName="parentNode2" presStyleLbl="node1" presStyleIdx="1" presStyleCnt="3" custScaleY="134272" custLinFactY="100000" custLinFactNeighborX="-43057" custLinFactNeighborY="190506">
        <dgm:presLayoutVars>
          <dgm:chMax val="0"/>
          <dgm:bulletEnabled val="1"/>
        </dgm:presLayoutVars>
      </dgm:prSet>
      <dgm:spPr/>
      <dgm:t>
        <a:bodyPr/>
        <a:lstStyle/>
        <a:p>
          <a:endParaRPr lang="fr-FR"/>
        </a:p>
      </dgm:t>
    </dgm:pt>
    <dgm:pt modelId="{6EA9F769-BAAD-4DAD-91C5-05AEE130E99E}" type="pres">
      <dgm:prSet presAssocID="{168B2F3C-1605-4091-BF57-EFB0A6C654BE}" presName="connSite2" presStyleCnt="0"/>
      <dgm:spPr/>
      <dgm:t>
        <a:bodyPr/>
        <a:lstStyle/>
        <a:p>
          <a:endParaRPr lang="fr-FR"/>
        </a:p>
      </dgm:t>
    </dgm:pt>
    <dgm:pt modelId="{376BD691-B01D-431D-A475-60E8C8D2C47B}" type="pres">
      <dgm:prSet presAssocID="{0CFA9E37-82D1-4EB9-A992-491252C93833}" presName="Name18" presStyleLbl="sibTrans2D1" presStyleIdx="1" presStyleCnt="2" custAng="1793381" custScaleX="61008" custScaleY="60311" custLinFactNeighborX="-3660" custLinFactNeighborY="-7889"/>
      <dgm:spPr/>
      <dgm:t>
        <a:bodyPr/>
        <a:lstStyle/>
        <a:p>
          <a:endParaRPr lang="fr-FR"/>
        </a:p>
      </dgm:t>
    </dgm:pt>
    <dgm:pt modelId="{D46D9F4D-0D16-4EB6-92EF-09B952BBE6E6}" type="pres">
      <dgm:prSet presAssocID="{69466A9A-B52C-43F9-A648-17A5BA8A71BA}" presName="composite1" presStyleCnt="0"/>
      <dgm:spPr/>
      <dgm:t>
        <a:bodyPr/>
        <a:lstStyle/>
        <a:p>
          <a:endParaRPr lang="fr-FR"/>
        </a:p>
      </dgm:t>
    </dgm:pt>
    <dgm:pt modelId="{84662878-125C-447E-8832-49847664DF3E}" type="pres">
      <dgm:prSet presAssocID="{69466A9A-B52C-43F9-A648-17A5BA8A71BA}" presName="dummyNode1" presStyleLbl="node1" presStyleIdx="1" presStyleCnt="3"/>
      <dgm:spPr/>
      <dgm:t>
        <a:bodyPr/>
        <a:lstStyle/>
        <a:p>
          <a:endParaRPr lang="fr-FR"/>
        </a:p>
      </dgm:t>
    </dgm:pt>
    <dgm:pt modelId="{72461DC0-CCD2-4FDA-9B89-5474BB3E98DB}" type="pres">
      <dgm:prSet presAssocID="{69466A9A-B52C-43F9-A648-17A5BA8A71BA}" presName="childNode1" presStyleLbl="bgAcc1" presStyleIdx="2" presStyleCnt="3" custScaleX="132739" custScaleY="109510" custLinFactNeighborX="-7063" custLinFactNeighborY="-56193">
        <dgm:presLayoutVars>
          <dgm:bulletEnabled val="1"/>
        </dgm:presLayoutVars>
      </dgm:prSet>
      <dgm:spPr/>
      <dgm:t>
        <a:bodyPr/>
        <a:lstStyle/>
        <a:p>
          <a:endParaRPr lang="fr-FR"/>
        </a:p>
      </dgm:t>
    </dgm:pt>
    <dgm:pt modelId="{753FF9B4-5AA2-40DB-B0A6-0FD79A2DA616}" type="pres">
      <dgm:prSet presAssocID="{69466A9A-B52C-43F9-A648-17A5BA8A71BA}" presName="childNode1tx" presStyleLbl="bgAcc1" presStyleIdx="2" presStyleCnt="3">
        <dgm:presLayoutVars>
          <dgm:bulletEnabled val="1"/>
        </dgm:presLayoutVars>
      </dgm:prSet>
      <dgm:spPr/>
      <dgm:t>
        <a:bodyPr/>
        <a:lstStyle/>
        <a:p>
          <a:endParaRPr lang="fr-FR"/>
        </a:p>
      </dgm:t>
    </dgm:pt>
    <dgm:pt modelId="{4DF4BA61-4D85-4D7A-8F77-74C3DD6F877A}" type="pres">
      <dgm:prSet presAssocID="{69466A9A-B52C-43F9-A648-17A5BA8A71BA}" presName="parentNode1" presStyleLbl="node1" presStyleIdx="2" presStyleCnt="3" custScaleY="134349" custLinFactY="76057" custLinFactNeighborX="-21281" custLinFactNeighborY="100000">
        <dgm:presLayoutVars>
          <dgm:chMax val="1"/>
          <dgm:bulletEnabled val="1"/>
        </dgm:presLayoutVars>
      </dgm:prSet>
      <dgm:spPr/>
      <dgm:t>
        <a:bodyPr/>
        <a:lstStyle/>
        <a:p>
          <a:endParaRPr lang="fr-FR"/>
        </a:p>
      </dgm:t>
    </dgm:pt>
    <dgm:pt modelId="{BB21B19C-509A-4A3D-AC05-40D1AB70E2AA}" type="pres">
      <dgm:prSet presAssocID="{69466A9A-B52C-43F9-A648-17A5BA8A71BA}" presName="connSite1" presStyleCnt="0"/>
      <dgm:spPr/>
      <dgm:t>
        <a:bodyPr/>
        <a:lstStyle/>
        <a:p>
          <a:endParaRPr lang="fr-FR"/>
        </a:p>
      </dgm:t>
    </dgm:pt>
  </dgm:ptLst>
  <dgm:cxnLst>
    <dgm:cxn modelId="{59BDF15B-33B9-4D9C-92A7-105A4E020869}" srcId="{5D9A63D0-6DBE-4BDB-865E-9702513CF7A4}" destId="{6A532C27-EAB9-4E3C-876A-AB608E394121}" srcOrd="2" destOrd="0" parTransId="{30F65986-137B-4B17-B73F-60497B23D008}" sibTransId="{68E98139-EFE2-4A30-A221-2653EF1C5E47}"/>
    <dgm:cxn modelId="{374D346F-448B-45BD-850B-E7661CCEDF90}" type="presOf" srcId="{6A532C27-EAB9-4E3C-876A-AB608E394121}" destId="{B61EC4CE-F0C7-4DEA-B228-7DD7F678AA2B}" srcOrd="1" destOrd="2" presId="urn:microsoft.com/office/officeart/2005/8/layout/hProcess4"/>
    <dgm:cxn modelId="{D80D8D01-3E43-4DCE-8EBC-000EDE80DBCC}" type="presOf" srcId="{17850310-BDD3-45FC-BF02-384C0E711537}" destId="{B61EC4CE-F0C7-4DEA-B228-7DD7F678AA2B}" srcOrd="1" destOrd="1" presId="urn:microsoft.com/office/officeart/2005/8/layout/hProcess4"/>
    <dgm:cxn modelId="{F6622320-3B53-4EFC-B510-2F29EA0B204F}" srcId="{69466A9A-B52C-43F9-A648-17A5BA8A71BA}" destId="{6D9AFC46-D4B1-4730-98A4-51196C5B8833}" srcOrd="0" destOrd="0" parTransId="{E57150CC-1EB3-4A22-BA5E-C037DA36400A}" sibTransId="{48A5B3D9-C80C-43EE-9CA4-4A27245FD894}"/>
    <dgm:cxn modelId="{CEB4FA97-BA32-48F5-BC73-935795C07776}" type="presOf" srcId="{6A532C27-EAB9-4E3C-876A-AB608E394121}" destId="{876FD746-13CC-46FE-9270-5F99198EB5B0}" srcOrd="0" destOrd="2" presId="urn:microsoft.com/office/officeart/2005/8/layout/hProcess4"/>
    <dgm:cxn modelId="{0CBBF53B-7AC5-44CA-B683-572C10EFBC17}" type="presOf" srcId="{17850310-BDD3-45FC-BF02-384C0E711537}" destId="{876FD746-13CC-46FE-9270-5F99198EB5B0}" srcOrd="0" destOrd="1" presId="urn:microsoft.com/office/officeart/2005/8/layout/hProcess4"/>
    <dgm:cxn modelId="{ABE1C8F6-FAB4-4E6F-B5FE-1407FF536E3E}" type="presOf" srcId="{0D96D599-88F1-46B0-BF2D-82ED4DCE1C93}" destId="{876FD746-13CC-46FE-9270-5F99198EB5B0}" srcOrd="0" destOrd="4" presId="urn:microsoft.com/office/officeart/2005/8/layout/hProcess4"/>
    <dgm:cxn modelId="{7385A4B3-9D2D-408E-8A0E-CF810E983E67}" type="presOf" srcId="{A6A5E223-2EAA-480D-9EB4-98FD1A4E3E06}" destId="{753FF9B4-5AA2-40DB-B0A6-0FD79A2DA616}" srcOrd="1" destOrd="2" presId="urn:microsoft.com/office/officeart/2005/8/layout/hProcess4"/>
    <dgm:cxn modelId="{225BB313-9628-4C32-A516-F872E19DCF6C}" type="presOf" srcId="{0CFA9E37-82D1-4EB9-A992-491252C93833}" destId="{376BD691-B01D-431D-A475-60E8C8D2C47B}" srcOrd="0" destOrd="0" presId="urn:microsoft.com/office/officeart/2005/8/layout/hProcess4"/>
    <dgm:cxn modelId="{5D00633D-6163-4A7D-8D8D-08BF124528E4}" type="presOf" srcId="{481955D9-2259-49A8-9382-0B654CFC0DB6}" destId="{876FD746-13CC-46FE-9270-5F99198EB5B0}" srcOrd="0" destOrd="3" presId="urn:microsoft.com/office/officeart/2005/8/layout/hProcess4"/>
    <dgm:cxn modelId="{9EE7A31A-600F-4F9E-B57C-1AE84E962EA5}" type="presOf" srcId="{6D9AFC46-D4B1-4730-98A4-51196C5B8833}" destId="{753FF9B4-5AA2-40DB-B0A6-0FD79A2DA616}" srcOrd="1" destOrd="0" presId="urn:microsoft.com/office/officeart/2005/8/layout/hProcess4"/>
    <dgm:cxn modelId="{0AC8E547-3BA5-45BF-B071-1212C668D11C}" srcId="{168B2F3C-1605-4091-BF57-EFB0A6C654BE}" destId="{DC6D5444-0F56-4D0A-B163-FAE3EAC7BAC6}" srcOrd="0" destOrd="0" parTransId="{839A25EF-4B98-4B8A-B3C0-6D0855AADA75}" sibTransId="{441B50EA-04D5-4B0D-B3F0-B7E13271D761}"/>
    <dgm:cxn modelId="{C41F6D4F-C9FE-4AA9-9ECD-2944308D8FA3}" type="presOf" srcId="{220B2B12-1EBB-405E-9948-A3DC5EEC74DF}" destId="{39CEE4D7-2744-417D-B939-BB2478CD7172}" srcOrd="0" destOrd="0" presId="urn:microsoft.com/office/officeart/2005/8/layout/hProcess4"/>
    <dgm:cxn modelId="{9BE66745-5F3F-4CB6-86B6-04BA0E0F0A2B}" srcId="{69466A9A-B52C-43F9-A648-17A5BA8A71BA}" destId="{A6A5E223-2EAA-480D-9EB4-98FD1A4E3E06}" srcOrd="2" destOrd="0" parTransId="{4B6016D1-556E-4E00-A8DC-6947BAF40EAE}" sibTransId="{A119A3AE-6745-45E9-85EA-997DC4D77BF0}"/>
    <dgm:cxn modelId="{03C5523F-59F3-447A-B63F-A83955BEF626}" srcId="{1656D780-C2E4-4033-A627-E6E7B8B6CE16}" destId="{168B2F3C-1605-4091-BF57-EFB0A6C654BE}" srcOrd="1" destOrd="0" parTransId="{CFAF670E-49B9-430D-ACE0-611AEF53EB48}" sibTransId="{0CFA9E37-82D1-4EB9-A992-491252C93833}"/>
    <dgm:cxn modelId="{B4CAB7A1-F8F3-466F-9F6E-E52310C4B889}" type="presOf" srcId="{168B2F3C-1605-4091-BF57-EFB0A6C654BE}" destId="{ACB313C2-3CFC-4723-8D4D-9FA4999A2CFF}" srcOrd="0" destOrd="0" presId="urn:microsoft.com/office/officeart/2005/8/layout/hProcess4"/>
    <dgm:cxn modelId="{DB044245-A331-4D3C-91A2-E3AA21680B2E}" type="presOf" srcId="{A6A5E223-2EAA-480D-9EB4-98FD1A4E3E06}" destId="{72461DC0-CCD2-4FDA-9B89-5474BB3E98DB}" srcOrd="0" destOrd="2" presId="urn:microsoft.com/office/officeart/2005/8/layout/hProcess4"/>
    <dgm:cxn modelId="{6DF0FD9E-20DD-46CB-AE03-C36A427812F6}" type="presOf" srcId="{6D9AFC46-D4B1-4730-98A4-51196C5B8833}" destId="{72461DC0-CCD2-4FDA-9B89-5474BB3E98DB}" srcOrd="0" destOrd="0" presId="urn:microsoft.com/office/officeart/2005/8/layout/hProcess4"/>
    <dgm:cxn modelId="{EE396987-5C49-447E-BB47-57488BF629EF}" type="presOf" srcId="{69466A9A-B52C-43F9-A648-17A5BA8A71BA}" destId="{4DF4BA61-4D85-4D7A-8F77-74C3DD6F877A}" srcOrd="0" destOrd="0" presId="urn:microsoft.com/office/officeart/2005/8/layout/hProcess4"/>
    <dgm:cxn modelId="{DC7ABB95-8306-4727-B2A8-25AB265B33E8}" type="presOf" srcId="{6C8A1995-C366-4005-916C-82C7F3D0E29D}" destId="{B61EC4CE-F0C7-4DEA-B228-7DD7F678AA2B}" srcOrd="1" destOrd="0" presId="urn:microsoft.com/office/officeart/2005/8/layout/hProcess4"/>
    <dgm:cxn modelId="{851C163B-966C-47CE-91E2-380B28636CB8}" srcId="{69466A9A-B52C-43F9-A648-17A5BA8A71BA}" destId="{98D9B64D-C0B0-4457-BA83-5EA51254979C}" srcOrd="3" destOrd="0" parTransId="{89951241-1491-4AAB-B07C-82BD79B03AA0}" sibTransId="{928A5465-E984-4986-B5ED-FD2B1EBF5A61}"/>
    <dgm:cxn modelId="{C40372A1-545C-4FFE-B2C3-C3F77CC35238}" srcId="{168B2F3C-1605-4091-BF57-EFB0A6C654BE}" destId="{0027BDD4-E392-4DE3-82A4-704EEF6B87DF}" srcOrd="2" destOrd="0" parTransId="{EBF740D7-84DD-43EA-A70A-6608DCF2ECAF}" sibTransId="{FF2FFC46-C9B9-4271-96F4-586AE79C7375}"/>
    <dgm:cxn modelId="{41D22120-2F43-48B0-A84E-1F815B526FC3}" srcId="{5D9A63D0-6DBE-4BDB-865E-9702513CF7A4}" destId="{481955D9-2259-49A8-9382-0B654CFC0DB6}" srcOrd="3" destOrd="0" parTransId="{01EA6555-4143-4F7F-AA52-539D3C8F5361}" sibTransId="{6D2B7815-B0D1-44E0-A902-1671AEA0E158}"/>
    <dgm:cxn modelId="{268A6253-886C-4018-9CF1-D3492ACA90FA}" srcId="{1656D780-C2E4-4033-A627-E6E7B8B6CE16}" destId="{69466A9A-B52C-43F9-A648-17A5BA8A71BA}" srcOrd="2" destOrd="0" parTransId="{2EA3A9CC-B76E-4306-83A6-A57821B206B9}" sibTransId="{79D5F955-71F3-46D8-9B14-AEFCF385FB73}"/>
    <dgm:cxn modelId="{11FF527C-A7DA-402F-A560-E792252C8283}" srcId="{168B2F3C-1605-4091-BF57-EFB0A6C654BE}" destId="{2FF20D00-CC7C-4CC2-9AF0-FC61AB71C36C}" srcOrd="1" destOrd="0" parTransId="{B0998259-8719-4534-9546-2438923C955B}" sibTransId="{19CC5AD6-0806-45AA-8ABB-A65B1D65E6BC}"/>
    <dgm:cxn modelId="{17FD0CCF-D6FD-4CBF-850F-9FE0D82F962F}" type="presOf" srcId="{DC6D5444-0F56-4D0A-B163-FAE3EAC7BAC6}" destId="{0C8C21CD-6791-4175-BB67-B8706917D704}" srcOrd="0" destOrd="0" presId="urn:microsoft.com/office/officeart/2005/8/layout/hProcess4"/>
    <dgm:cxn modelId="{6EB444F9-1FBD-4EF3-9764-121D33E4988E}" type="presOf" srcId="{481955D9-2259-49A8-9382-0B654CFC0DB6}" destId="{B61EC4CE-F0C7-4DEA-B228-7DD7F678AA2B}" srcOrd="1" destOrd="3" presId="urn:microsoft.com/office/officeart/2005/8/layout/hProcess4"/>
    <dgm:cxn modelId="{338EFCA6-8F97-4955-A3CF-0696DC6BDF92}" type="presOf" srcId="{0027BDD4-E392-4DE3-82A4-704EEF6B87DF}" destId="{C37BAA94-2EF5-41F3-A91F-6BDE1C66381C}" srcOrd="1" destOrd="2" presId="urn:microsoft.com/office/officeart/2005/8/layout/hProcess4"/>
    <dgm:cxn modelId="{E9F6BE06-7820-4BE4-A41F-A66CCE61EBC7}" srcId="{5D9A63D0-6DBE-4BDB-865E-9702513CF7A4}" destId="{17850310-BDD3-45FC-BF02-384C0E711537}" srcOrd="1" destOrd="0" parTransId="{8A89D646-D4E7-4FC1-9465-7D5ED0D594A8}" sibTransId="{B6E70DC0-007F-413D-8C6D-E021C471F216}"/>
    <dgm:cxn modelId="{1849F395-BFDA-4471-A5FF-E96D85100FBB}" srcId="{69466A9A-B52C-43F9-A648-17A5BA8A71BA}" destId="{25C58C4C-0176-401D-8428-3BE149A2B04F}" srcOrd="1" destOrd="0" parTransId="{5696D8C7-ADBA-4BC0-8EA3-01638E32A30F}" sibTransId="{3ACF51AF-C134-4BA3-A51B-85C657D60E30}"/>
    <dgm:cxn modelId="{2EBB1110-64D0-428F-928F-C6445E224D87}" type="presOf" srcId="{0027BDD4-E392-4DE3-82A4-704EEF6B87DF}" destId="{0C8C21CD-6791-4175-BB67-B8706917D704}" srcOrd="0" destOrd="2" presId="urn:microsoft.com/office/officeart/2005/8/layout/hProcess4"/>
    <dgm:cxn modelId="{633DC6E4-7503-49A8-A2AC-3D6ECEA83EA9}" type="presOf" srcId="{25C58C4C-0176-401D-8428-3BE149A2B04F}" destId="{753FF9B4-5AA2-40DB-B0A6-0FD79A2DA616}" srcOrd="1" destOrd="1" presId="urn:microsoft.com/office/officeart/2005/8/layout/hProcess4"/>
    <dgm:cxn modelId="{BD93C95A-E123-4CBF-84BB-5350DDC318DE}" srcId="{1656D780-C2E4-4033-A627-E6E7B8B6CE16}" destId="{5D9A63D0-6DBE-4BDB-865E-9702513CF7A4}" srcOrd="0" destOrd="0" parTransId="{950BAB28-EAAD-4FE4-B66C-333A52EDA829}" sibTransId="{220B2B12-1EBB-405E-9948-A3DC5EEC74DF}"/>
    <dgm:cxn modelId="{DC6E4D7A-4B68-4E19-B618-08C84E51B17F}" type="presOf" srcId="{1656D780-C2E4-4033-A627-E6E7B8B6CE16}" destId="{DDB4EA43-FBBD-47C9-A3CE-9DCC5D907C03}" srcOrd="0" destOrd="0" presId="urn:microsoft.com/office/officeart/2005/8/layout/hProcess4"/>
    <dgm:cxn modelId="{84F64347-FC3E-4318-8A54-7E4025E03D50}" type="presOf" srcId="{6C8A1995-C366-4005-916C-82C7F3D0E29D}" destId="{876FD746-13CC-46FE-9270-5F99198EB5B0}" srcOrd="0" destOrd="0" presId="urn:microsoft.com/office/officeart/2005/8/layout/hProcess4"/>
    <dgm:cxn modelId="{899DCA9F-82C2-4BC0-A0DD-B4A2B541436B}" type="presOf" srcId="{5D9A63D0-6DBE-4BDB-865E-9702513CF7A4}" destId="{D4B4856D-DD9D-475D-9F4F-D9C6F60D5980}" srcOrd="0" destOrd="0" presId="urn:microsoft.com/office/officeart/2005/8/layout/hProcess4"/>
    <dgm:cxn modelId="{68D02FBF-71D4-4C54-AEC1-1557314C2D34}" srcId="{5D9A63D0-6DBE-4BDB-865E-9702513CF7A4}" destId="{6C8A1995-C366-4005-916C-82C7F3D0E29D}" srcOrd="0" destOrd="0" parTransId="{465ECE76-552B-452F-BEC7-941C0AAED01E}" sibTransId="{09088023-D348-440E-8E65-ED0597CB1B1A}"/>
    <dgm:cxn modelId="{D5E134E5-B4EE-4E45-8B2A-263EB45615EB}" srcId="{5D9A63D0-6DBE-4BDB-865E-9702513CF7A4}" destId="{0D96D599-88F1-46B0-BF2D-82ED4DCE1C93}" srcOrd="4" destOrd="0" parTransId="{B1469677-8766-4D29-B958-04847C27B54B}" sibTransId="{293E6548-530B-4E6F-AA13-0DBBD0323918}"/>
    <dgm:cxn modelId="{E71E34AB-7128-4D33-B1A1-98229F7AC585}" type="presOf" srcId="{2FF20D00-CC7C-4CC2-9AF0-FC61AB71C36C}" destId="{0C8C21CD-6791-4175-BB67-B8706917D704}" srcOrd="0" destOrd="1" presId="urn:microsoft.com/office/officeart/2005/8/layout/hProcess4"/>
    <dgm:cxn modelId="{0AFFFC8A-E30F-49B6-8480-59DB1174B640}" type="presOf" srcId="{98D9B64D-C0B0-4457-BA83-5EA51254979C}" destId="{753FF9B4-5AA2-40DB-B0A6-0FD79A2DA616}" srcOrd="1" destOrd="3" presId="urn:microsoft.com/office/officeart/2005/8/layout/hProcess4"/>
    <dgm:cxn modelId="{75AAADA9-0561-4528-A3AB-5AFD00872726}" type="presOf" srcId="{25C58C4C-0176-401D-8428-3BE149A2B04F}" destId="{72461DC0-CCD2-4FDA-9B89-5474BB3E98DB}" srcOrd="0" destOrd="1" presId="urn:microsoft.com/office/officeart/2005/8/layout/hProcess4"/>
    <dgm:cxn modelId="{75CEC055-306A-4125-87A6-75BA33C5CBD6}" type="presOf" srcId="{98D9B64D-C0B0-4457-BA83-5EA51254979C}" destId="{72461DC0-CCD2-4FDA-9B89-5474BB3E98DB}" srcOrd="0" destOrd="3" presId="urn:microsoft.com/office/officeart/2005/8/layout/hProcess4"/>
    <dgm:cxn modelId="{CF600D8A-2121-4BF8-8799-923D897FC417}" type="presOf" srcId="{2FF20D00-CC7C-4CC2-9AF0-FC61AB71C36C}" destId="{C37BAA94-2EF5-41F3-A91F-6BDE1C66381C}" srcOrd="1" destOrd="1" presId="urn:microsoft.com/office/officeart/2005/8/layout/hProcess4"/>
    <dgm:cxn modelId="{B9D040DE-5EBD-49B2-8CB9-20353AAD82D8}" type="presOf" srcId="{DC6D5444-0F56-4D0A-B163-FAE3EAC7BAC6}" destId="{C37BAA94-2EF5-41F3-A91F-6BDE1C66381C}" srcOrd="1" destOrd="0" presId="urn:microsoft.com/office/officeart/2005/8/layout/hProcess4"/>
    <dgm:cxn modelId="{A7A01343-2694-4718-8CF6-1CAD0F3C215E}" type="presOf" srcId="{0D96D599-88F1-46B0-BF2D-82ED4DCE1C93}" destId="{B61EC4CE-F0C7-4DEA-B228-7DD7F678AA2B}" srcOrd="1" destOrd="4" presId="urn:microsoft.com/office/officeart/2005/8/layout/hProcess4"/>
    <dgm:cxn modelId="{0B078460-84C9-4882-AC91-1D534945703B}" type="presParOf" srcId="{DDB4EA43-FBBD-47C9-A3CE-9DCC5D907C03}" destId="{B46E4CC6-1B56-4EF4-8D38-777C8A86061A}" srcOrd="0" destOrd="0" presId="urn:microsoft.com/office/officeart/2005/8/layout/hProcess4"/>
    <dgm:cxn modelId="{8D4FC532-B658-47D2-A549-E2CB1E7B56FC}" type="presParOf" srcId="{DDB4EA43-FBBD-47C9-A3CE-9DCC5D907C03}" destId="{10A43170-3D99-40B7-BDA4-A3825FA8EB5B}" srcOrd="1" destOrd="0" presId="urn:microsoft.com/office/officeart/2005/8/layout/hProcess4"/>
    <dgm:cxn modelId="{ED890FA4-421C-4184-A4EB-AE6E4A0A1208}" type="presParOf" srcId="{DDB4EA43-FBBD-47C9-A3CE-9DCC5D907C03}" destId="{293D05DF-1BC2-4D7C-883F-ECEF20559286}" srcOrd="2" destOrd="0" presId="urn:microsoft.com/office/officeart/2005/8/layout/hProcess4"/>
    <dgm:cxn modelId="{303DB113-7287-4BAC-B296-D88AE229BACE}" type="presParOf" srcId="{293D05DF-1BC2-4D7C-883F-ECEF20559286}" destId="{34A3CFB0-F3CA-448F-AAD6-ACC80678A274}" srcOrd="0" destOrd="0" presId="urn:microsoft.com/office/officeart/2005/8/layout/hProcess4"/>
    <dgm:cxn modelId="{D196E40A-2AF0-481E-8267-4210E36328FC}" type="presParOf" srcId="{34A3CFB0-F3CA-448F-AAD6-ACC80678A274}" destId="{0A6E278F-5142-4581-A380-C678FB884180}" srcOrd="0" destOrd="0" presId="urn:microsoft.com/office/officeart/2005/8/layout/hProcess4"/>
    <dgm:cxn modelId="{64873E7A-2A96-4782-85B6-C621CC912776}" type="presParOf" srcId="{34A3CFB0-F3CA-448F-AAD6-ACC80678A274}" destId="{876FD746-13CC-46FE-9270-5F99198EB5B0}" srcOrd="1" destOrd="0" presId="urn:microsoft.com/office/officeart/2005/8/layout/hProcess4"/>
    <dgm:cxn modelId="{5E506FD9-5F52-45E9-B9E2-CA5214E72302}" type="presParOf" srcId="{34A3CFB0-F3CA-448F-AAD6-ACC80678A274}" destId="{B61EC4CE-F0C7-4DEA-B228-7DD7F678AA2B}" srcOrd="2" destOrd="0" presId="urn:microsoft.com/office/officeart/2005/8/layout/hProcess4"/>
    <dgm:cxn modelId="{1CCF5D48-37A3-4DD3-9986-DBE0BD8EEAC2}" type="presParOf" srcId="{34A3CFB0-F3CA-448F-AAD6-ACC80678A274}" destId="{D4B4856D-DD9D-475D-9F4F-D9C6F60D5980}" srcOrd="3" destOrd="0" presId="urn:microsoft.com/office/officeart/2005/8/layout/hProcess4"/>
    <dgm:cxn modelId="{F302C472-54E3-4AD6-9166-3F7656A607F7}" type="presParOf" srcId="{34A3CFB0-F3CA-448F-AAD6-ACC80678A274}" destId="{FF4F7503-558A-4083-996B-74ED30FFA9BF}" srcOrd="4" destOrd="0" presId="urn:microsoft.com/office/officeart/2005/8/layout/hProcess4"/>
    <dgm:cxn modelId="{DF95D4F1-EE0E-4C48-A35F-647742C97967}" type="presParOf" srcId="{293D05DF-1BC2-4D7C-883F-ECEF20559286}" destId="{39CEE4D7-2744-417D-B939-BB2478CD7172}" srcOrd="1" destOrd="0" presId="urn:microsoft.com/office/officeart/2005/8/layout/hProcess4"/>
    <dgm:cxn modelId="{F9F251A9-FBA3-43F8-BBC8-3D02FDEE5AE9}" type="presParOf" srcId="{293D05DF-1BC2-4D7C-883F-ECEF20559286}" destId="{38CF8030-5ECD-42FF-9FC3-928F1BC63D77}" srcOrd="2" destOrd="0" presId="urn:microsoft.com/office/officeart/2005/8/layout/hProcess4"/>
    <dgm:cxn modelId="{421E48FE-8615-41BA-9FEA-0D121FE2DF01}" type="presParOf" srcId="{38CF8030-5ECD-42FF-9FC3-928F1BC63D77}" destId="{78F2401C-4165-4C3B-A1D6-7224231BC528}" srcOrd="0" destOrd="0" presId="urn:microsoft.com/office/officeart/2005/8/layout/hProcess4"/>
    <dgm:cxn modelId="{9D4A9E68-B294-4A30-82A6-056468154814}" type="presParOf" srcId="{38CF8030-5ECD-42FF-9FC3-928F1BC63D77}" destId="{0C8C21CD-6791-4175-BB67-B8706917D704}" srcOrd="1" destOrd="0" presId="urn:microsoft.com/office/officeart/2005/8/layout/hProcess4"/>
    <dgm:cxn modelId="{5027849F-1262-4D48-B83E-DAB671ABB9D8}" type="presParOf" srcId="{38CF8030-5ECD-42FF-9FC3-928F1BC63D77}" destId="{C37BAA94-2EF5-41F3-A91F-6BDE1C66381C}" srcOrd="2" destOrd="0" presId="urn:microsoft.com/office/officeart/2005/8/layout/hProcess4"/>
    <dgm:cxn modelId="{CC7F6715-0CC2-4B3F-A7A2-5B8CE79AEBD0}" type="presParOf" srcId="{38CF8030-5ECD-42FF-9FC3-928F1BC63D77}" destId="{ACB313C2-3CFC-4723-8D4D-9FA4999A2CFF}" srcOrd="3" destOrd="0" presId="urn:microsoft.com/office/officeart/2005/8/layout/hProcess4"/>
    <dgm:cxn modelId="{D723DC81-C9CC-43B0-9B3E-D40A3D723A34}" type="presParOf" srcId="{38CF8030-5ECD-42FF-9FC3-928F1BC63D77}" destId="{6EA9F769-BAAD-4DAD-91C5-05AEE130E99E}" srcOrd="4" destOrd="0" presId="urn:microsoft.com/office/officeart/2005/8/layout/hProcess4"/>
    <dgm:cxn modelId="{C59DC5E3-B17F-4150-A444-6F98E28604C3}" type="presParOf" srcId="{293D05DF-1BC2-4D7C-883F-ECEF20559286}" destId="{376BD691-B01D-431D-A475-60E8C8D2C47B}" srcOrd="3" destOrd="0" presId="urn:microsoft.com/office/officeart/2005/8/layout/hProcess4"/>
    <dgm:cxn modelId="{992BC125-191B-496D-975C-D0846A7BB58C}" type="presParOf" srcId="{293D05DF-1BC2-4D7C-883F-ECEF20559286}" destId="{D46D9F4D-0D16-4EB6-92EF-09B952BBE6E6}" srcOrd="4" destOrd="0" presId="urn:microsoft.com/office/officeart/2005/8/layout/hProcess4"/>
    <dgm:cxn modelId="{C41304E6-555A-409E-8A30-A5E366214271}" type="presParOf" srcId="{D46D9F4D-0D16-4EB6-92EF-09B952BBE6E6}" destId="{84662878-125C-447E-8832-49847664DF3E}" srcOrd="0" destOrd="0" presId="urn:microsoft.com/office/officeart/2005/8/layout/hProcess4"/>
    <dgm:cxn modelId="{E6604BE0-6362-410F-96D1-5FD9F99B4630}" type="presParOf" srcId="{D46D9F4D-0D16-4EB6-92EF-09B952BBE6E6}" destId="{72461DC0-CCD2-4FDA-9B89-5474BB3E98DB}" srcOrd="1" destOrd="0" presId="urn:microsoft.com/office/officeart/2005/8/layout/hProcess4"/>
    <dgm:cxn modelId="{A4FB157C-5B13-407D-9F3A-593AA5B002E5}" type="presParOf" srcId="{D46D9F4D-0D16-4EB6-92EF-09B952BBE6E6}" destId="{753FF9B4-5AA2-40DB-B0A6-0FD79A2DA616}" srcOrd="2" destOrd="0" presId="urn:microsoft.com/office/officeart/2005/8/layout/hProcess4"/>
    <dgm:cxn modelId="{81C7925C-DF20-45AA-8C3C-4ADB681CABC7}" type="presParOf" srcId="{D46D9F4D-0D16-4EB6-92EF-09B952BBE6E6}" destId="{4DF4BA61-4D85-4D7A-8F77-74C3DD6F877A}" srcOrd="3" destOrd="0" presId="urn:microsoft.com/office/officeart/2005/8/layout/hProcess4"/>
    <dgm:cxn modelId="{5E55519F-095D-474C-A9B5-5B5DE5124569}" type="presParOf" srcId="{D46D9F4D-0D16-4EB6-92EF-09B952BBE6E6}" destId="{BB21B19C-509A-4A3D-AC05-40D1AB70E2AA}" srcOrd="4" destOrd="0" presId="urn:microsoft.com/office/officeart/2005/8/layout/hProcess4"/>
  </dgm:cxnLst>
  <dgm:bg/>
  <dgm:whole/>
</dgm:dataModel>
</file>

<file path=ppt/diagrams/data2.xml><?xml version="1.0" encoding="utf-8"?>
<dgm:dataModel xmlns:dgm="http://schemas.openxmlformats.org/drawingml/2006/diagram" xmlns:a="http://schemas.openxmlformats.org/drawingml/2006/main">
  <dgm:ptLst>
    <dgm:pt modelId="{3A2D70C7-ACC1-4974-8288-CB19EBFAC15A}"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fr-FR"/>
        </a:p>
      </dgm:t>
    </dgm:pt>
    <dgm:pt modelId="{F73457E4-4DA4-4250-B338-60D1A5BA4E8E}">
      <dgm:prSet phldrT="[Text]" custT="1"/>
      <dgm:spPr>
        <a:solidFill>
          <a:srgbClr val="00B0F0"/>
        </a:solidFill>
      </dgm:spPr>
      <dgm:t>
        <a:bodyPr/>
        <a:lstStyle/>
        <a:p>
          <a:r>
            <a:rPr lang="fr-FR" sz="1200" b="1" dirty="0" smtClean="0">
              <a:solidFill>
                <a:schemeClr val="accent5">
                  <a:lumMod val="10000"/>
                </a:schemeClr>
              </a:solidFill>
              <a:latin typeface="Calibri" panose="020F0502020204030204" pitchFamily="34" charset="0"/>
            </a:rPr>
            <a:t>1 -</a:t>
          </a:r>
          <a:endParaRPr lang="fr-FR" sz="1200" b="1" dirty="0">
            <a:solidFill>
              <a:schemeClr val="accent5">
                <a:lumMod val="10000"/>
              </a:schemeClr>
            </a:solidFill>
            <a:latin typeface="Calibri" panose="020F0502020204030204" pitchFamily="34" charset="0"/>
          </a:endParaRPr>
        </a:p>
        <a:p>
          <a:r>
            <a:rPr lang="fr-FR" sz="1200" b="1" dirty="0">
              <a:solidFill>
                <a:schemeClr val="accent5">
                  <a:lumMod val="10000"/>
                </a:schemeClr>
              </a:solidFill>
              <a:latin typeface="Calibri" panose="020F0502020204030204" pitchFamily="34" charset="0"/>
            </a:rPr>
            <a:t> </a:t>
          </a:r>
          <a:r>
            <a:rPr lang="fr-FR" sz="1200" b="1" dirty="0" smtClean="0">
              <a:solidFill>
                <a:schemeClr val="accent5">
                  <a:lumMod val="10000"/>
                </a:schemeClr>
              </a:solidFill>
              <a:latin typeface="Calibri" panose="020F0502020204030204" pitchFamily="34" charset="0"/>
            </a:rPr>
            <a:t>Déclaration politique</a:t>
          </a:r>
          <a:endParaRPr lang="fr-FR" sz="1200" b="1" dirty="0">
            <a:solidFill>
              <a:schemeClr val="accent5">
                <a:lumMod val="10000"/>
              </a:schemeClr>
            </a:solidFill>
            <a:latin typeface="Calibri" panose="020F0502020204030204" pitchFamily="34" charset="0"/>
          </a:endParaRPr>
        </a:p>
      </dgm:t>
    </dgm:pt>
    <dgm:pt modelId="{26D8ECDD-1898-4907-8ABF-48F145247A54}" type="parTrans" cxnId="{4916AF48-55A4-4772-B7F6-1B3F28D64D27}">
      <dgm:prSet/>
      <dgm:spPr/>
      <dgm:t>
        <a:bodyPr/>
        <a:lstStyle/>
        <a:p>
          <a:endParaRPr lang="fr-FR"/>
        </a:p>
      </dgm:t>
    </dgm:pt>
    <dgm:pt modelId="{C2B349F5-411F-434F-AF83-2B6F6853BC05}" type="sibTrans" cxnId="{4916AF48-55A4-4772-B7F6-1B3F28D64D27}">
      <dgm:prSet/>
      <dgm:spPr>
        <a:ln>
          <a:solidFill>
            <a:srgbClr val="FF0000"/>
          </a:solidFill>
        </a:ln>
      </dgm:spPr>
      <dgm:t>
        <a:bodyPr/>
        <a:lstStyle/>
        <a:p>
          <a:endParaRPr lang="fr-FR"/>
        </a:p>
      </dgm:t>
    </dgm:pt>
    <dgm:pt modelId="{F0D54C89-AA8A-4A44-A64E-9A61D438E537}">
      <dgm:prSet phldrT="[Text]" custT="1"/>
      <dgm:spPr>
        <a:solidFill>
          <a:srgbClr val="00B0F0"/>
        </a:solidFill>
      </dgm:spPr>
      <dgm:t>
        <a:bodyPr/>
        <a:lstStyle/>
        <a:p>
          <a:r>
            <a:rPr lang="fr-FR" sz="1200" b="1" dirty="0" smtClean="0">
              <a:solidFill>
                <a:schemeClr val="accent5">
                  <a:lumMod val="10000"/>
                </a:schemeClr>
              </a:solidFill>
              <a:latin typeface="Calibri" panose="020F0502020204030204" pitchFamily="34" charset="0"/>
            </a:rPr>
            <a:t>2 - </a:t>
          </a:r>
          <a:endParaRPr lang="fr-FR" sz="1200" b="1" dirty="0">
            <a:solidFill>
              <a:schemeClr val="accent5">
                <a:lumMod val="10000"/>
              </a:schemeClr>
            </a:solidFill>
            <a:latin typeface="Calibri" panose="020F0502020204030204" pitchFamily="34" charset="0"/>
          </a:endParaRPr>
        </a:p>
        <a:p>
          <a:r>
            <a:rPr lang="fr-FR" sz="1200" b="1" dirty="0" smtClean="0">
              <a:solidFill>
                <a:schemeClr val="accent5">
                  <a:lumMod val="10000"/>
                </a:schemeClr>
              </a:solidFill>
              <a:latin typeface="Calibri" panose="020F0502020204030204" pitchFamily="34" charset="0"/>
            </a:rPr>
            <a:t>Profil de pays</a:t>
          </a:r>
          <a:endParaRPr lang="fr-FR" sz="1200" b="1" dirty="0">
            <a:solidFill>
              <a:schemeClr val="accent5">
                <a:lumMod val="10000"/>
              </a:schemeClr>
            </a:solidFill>
            <a:latin typeface="Calibri" panose="020F0502020204030204" pitchFamily="34" charset="0"/>
          </a:endParaRPr>
        </a:p>
      </dgm:t>
    </dgm:pt>
    <dgm:pt modelId="{488AB632-DC18-47EE-910A-336A58FCA1A5}" type="parTrans" cxnId="{EB07BFF8-1D1F-42EE-B41E-646A2DD34489}">
      <dgm:prSet/>
      <dgm:spPr/>
      <dgm:t>
        <a:bodyPr/>
        <a:lstStyle/>
        <a:p>
          <a:endParaRPr lang="fr-FR"/>
        </a:p>
      </dgm:t>
    </dgm:pt>
    <dgm:pt modelId="{7787CC13-8DCB-4E29-B1C7-14FBEA861B01}" type="sibTrans" cxnId="{EB07BFF8-1D1F-42EE-B41E-646A2DD34489}">
      <dgm:prSet/>
      <dgm:spPr>
        <a:solidFill>
          <a:schemeClr val="accent1"/>
        </a:solidFill>
        <a:ln>
          <a:solidFill>
            <a:srgbClr val="FF0000"/>
          </a:solidFill>
        </a:ln>
      </dgm:spPr>
      <dgm:t>
        <a:bodyPr/>
        <a:lstStyle/>
        <a:p>
          <a:endParaRPr lang="fr-FR"/>
        </a:p>
      </dgm:t>
    </dgm:pt>
    <dgm:pt modelId="{04A97B78-C6F1-4988-ABDD-026E804AC7DA}">
      <dgm:prSet phldrT="[Text]" custT="1"/>
      <dgm:spPr>
        <a:solidFill>
          <a:srgbClr val="00B0F0"/>
        </a:solidFill>
      </dgm:spPr>
      <dgm:t>
        <a:bodyPr/>
        <a:lstStyle/>
        <a:p>
          <a:r>
            <a:rPr lang="fr-FR" sz="1200" b="1" dirty="0" smtClean="0">
              <a:solidFill>
                <a:schemeClr val="accent5">
                  <a:lumMod val="10000"/>
                </a:schemeClr>
              </a:solidFill>
              <a:latin typeface="Calibri" panose="020F0502020204030204" pitchFamily="34" charset="0"/>
            </a:rPr>
            <a:t>3 -</a:t>
          </a:r>
          <a:endParaRPr lang="fr-FR" sz="1200" b="1" dirty="0">
            <a:solidFill>
              <a:schemeClr val="accent5">
                <a:lumMod val="10000"/>
              </a:schemeClr>
            </a:solidFill>
            <a:latin typeface="Calibri" panose="020F0502020204030204" pitchFamily="34" charset="0"/>
          </a:endParaRPr>
        </a:p>
        <a:p>
          <a:r>
            <a:rPr lang="fr-FR" sz="1200" b="1" dirty="0">
              <a:solidFill>
                <a:schemeClr val="accent5">
                  <a:lumMod val="10000"/>
                </a:schemeClr>
              </a:solidFill>
              <a:latin typeface="Calibri" panose="020F0502020204030204" pitchFamily="34" charset="0"/>
            </a:rPr>
            <a:t> </a:t>
          </a:r>
          <a:r>
            <a:rPr lang="fr-FR" sz="1200" b="1" dirty="0" smtClean="0">
              <a:solidFill>
                <a:schemeClr val="accent5">
                  <a:lumMod val="10000"/>
                </a:schemeClr>
              </a:solidFill>
              <a:latin typeface="Calibri" panose="020F0502020204030204" pitchFamily="34" charset="0"/>
            </a:rPr>
            <a:t>Analyse du gap</a:t>
          </a:r>
          <a:endParaRPr lang="fr-FR" sz="1200" b="1" dirty="0">
            <a:solidFill>
              <a:schemeClr val="accent5">
                <a:lumMod val="10000"/>
              </a:schemeClr>
            </a:solidFill>
            <a:latin typeface="Calibri" panose="020F0502020204030204" pitchFamily="34" charset="0"/>
          </a:endParaRPr>
        </a:p>
      </dgm:t>
    </dgm:pt>
    <dgm:pt modelId="{87DBE496-622C-4F35-BD45-813AD17320A3}" type="parTrans" cxnId="{3DEDEFF4-E2CB-4420-BC1F-32E432EEE414}">
      <dgm:prSet/>
      <dgm:spPr/>
      <dgm:t>
        <a:bodyPr/>
        <a:lstStyle/>
        <a:p>
          <a:endParaRPr lang="fr-FR"/>
        </a:p>
      </dgm:t>
    </dgm:pt>
    <dgm:pt modelId="{19EACB44-58FA-4A6F-99D2-3A33BDC8545C}" type="sibTrans" cxnId="{3DEDEFF4-E2CB-4420-BC1F-32E432EEE414}">
      <dgm:prSet/>
      <dgm:spPr>
        <a:ln>
          <a:solidFill>
            <a:srgbClr val="FF0000"/>
          </a:solidFill>
        </a:ln>
      </dgm:spPr>
      <dgm:t>
        <a:bodyPr/>
        <a:lstStyle/>
        <a:p>
          <a:endParaRPr lang="fr-FR"/>
        </a:p>
      </dgm:t>
    </dgm:pt>
    <dgm:pt modelId="{3F9EDD94-0F57-4842-B0FB-295C4D9B9E46}">
      <dgm:prSet phldrT="[Text]" custT="1"/>
      <dgm:spPr>
        <a:solidFill>
          <a:srgbClr val="00B0F0"/>
        </a:solidFill>
      </dgm:spPr>
      <dgm:t>
        <a:bodyPr/>
        <a:lstStyle/>
        <a:p>
          <a:r>
            <a:rPr lang="fr-FR" sz="1200" b="1" dirty="0" smtClean="0">
              <a:solidFill>
                <a:schemeClr val="accent5">
                  <a:lumMod val="10000"/>
                </a:schemeClr>
              </a:solidFill>
              <a:latin typeface="Calibri" panose="020F0502020204030204" pitchFamily="34" charset="0"/>
            </a:rPr>
            <a:t>4 – </a:t>
          </a:r>
        </a:p>
        <a:p>
          <a:r>
            <a:rPr lang="fr-FR" sz="1200" b="1" dirty="0" smtClean="0">
              <a:solidFill>
                <a:schemeClr val="accent5">
                  <a:lumMod val="10000"/>
                </a:schemeClr>
              </a:solidFill>
              <a:latin typeface="Calibri" panose="020F0502020204030204" pitchFamily="34" charset="0"/>
            </a:rPr>
            <a:t>Construction du partenariat</a:t>
          </a:r>
          <a:endParaRPr lang="fr-FR" sz="1200" b="1" dirty="0">
            <a:solidFill>
              <a:schemeClr val="accent5">
                <a:lumMod val="10000"/>
              </a:schemeClr>
            </a:solidFill>
            <a:latin typeface="Calibri" panose="020F0502020204030204" pitchFamily="34" charset="0"/>
          </a:endParaRPr>
        </a:p>
      </dgm:t>
    </dgm:pt>
    <dgm:pt modelId="{B30C0EDD-B95B-460F-88F0-823F66EBA5D7}" type="parTrans" cxnId="{6F66A6AE-F872-44E8-A993-B8319A76144A}">
      <dgm:prSet/>
      <dgm:spPr/>
      <dgm:t>
        <a:bodyPr/>
        <a:lstStyle/>
        <a:p>
          <a:endParaRPr lang="fr-FR"/>
        </a:p>
      </dgm:t>
    </dgm:pt>
    <dgm:pt modelId="{5BDE0497-C6EB-489B-9556-E7576795F10B}" type="sibTrans" cxnId="{6F66A6AE-F872-44E8-A993-B8319A76144A}">
      <dgm:prSet/>
      <dgm:spPr>
        <a:ln>
          <a:solidFill>
            <a:srgbClr val="FFFF00"/>
          </a:solidFill>
        </a:ln>
      </dgm:spPr>
      <dgm:t>
        <a:bodyPr/>
        <a:lstStyle/>
        <a:p>
          <a:endParaRPr lang="fr-FR"/>
        </a:p>
      </dgm:t>
    </dgm:pt>
    <dgm:pt modelId="{7C26F528-5F0A-4708-A82D-E0F84B651B44}">
      <dgm:prSet phldrT="[Text]" custT="1"/>
      <dgm:spPr>
        <a:solidFill>
          <a:srgbClr val="00B0F0"/>
        </a:solidFill>
      </dgm:spPr>
      <dgm:t>
        <a:bodyPr/>
        <a:lstStyle/>
        <a:p>
          <a:r>
            <a:rPr lang="fr-FR" sz="1200" b="1" dirty="0" smtClean="0">
              <a:solidFill>
                <a:schemeClr val="accent5">
                  <a:lumMod val="10000"/>
                </a:schemeClr>
              </a:solidFill>
              <a:latin typeface="Calibri" panose="020F0502020204030204" pitchFamily="34" charset="0"/>
            </a:rPr>
            <a:t>5 - </a:t>
          </a:r>
          <a:endParaRPr lang="fr-FR" sz="1200" b="1" dirty="0">
            <a:solidFill>
              <a:schemeClr val="accent5">
                <a:lumMod val="10000"/>
              </a:schemeClr>
            </a:solidFill>
            <a:latin typeface="Calibri" panose="020F0502020204030204" pitchFamily="34" charset="0"/>
          </a:endParaRPr>
        </a:p>
        <a:p>
          <a:r>
            <a:rPr lang="fr-FR" sz="1200" b="1" dirty="0" smtClean="0">
              <a:solidFill>
                <a:schemeClr val="accent5">
                  <a:lumMod val="10000"/>
                </a:schemeClr>
              </a:solidFill>
              <a:latin typeface="Calibri" panose="020F0502020204030204" pitchFamily="34" charset="0"/>
            </a:rPr>
            <a:t>Théorie du changement</a:t>
          </a:r>
          <a:endParaRPr lang="fr-FR" sz="1200" b="1" dirty="0">
            <a:solidFill>
              <a:schemeClr val="accent5">
                <a:lumMod val="10000"/>
              </a:schemeClr>
            </a:solidFill>
            <a:latin typeface="Calibri" panose="020F0502020204030204" pitchFamily="34" charset="0"/>
          </a:endParaRPr>
        </a:p>
      </dgm:t>
    </dgm:pt>
    <dgm:pt modelId="{0F272EAF-8C59-4B94-82F1-884879B57309}" type="parTrans" cxnId="{8CB05FF6-E4E6-4AA5-95AF-9708345E6551}">
      <dgm:prSet/>
      <dgm:spPr/>
      <dgm:t>
        <a:bodyPr/>
        <a:lstStyle/>
        <a:p>
          <a:endParaRPr lang="fr-FR"/>
        </a:p>
      </dgm:t>
    </dgm:pt>
    <dgm:pt modelId="{A34FAEB4-2DE5-45FF-B0B8-00616A61ED54}" type="sibTrans" cxnId="{8CB05FF6-E4E6-4AA5-95AF-9708345E6551}">
      <dgm:prSet/>
      <dgm:spPr>
        <a:ln>
          <a:solidFill>
            <a:srgbClr val="FFFF00"/>
          </a:solidFill>
        </a:ln>
      </dgm:spPr>
      <dgm:t>
        <a:bodyPr/>
        <a:lstStyle/>
        <a:p>
          <a:endParaRPr lang="fr-FR"/>
        </a:p>
      </dgm:t>
    </dgm:pt>
    <dgm:pt modelId="{511E4C83-30B8-4FF6-AC60-3C390AE266F1}">
      <dgm:prSet custT="1"/>
      <dgm:spPr>
        <a:solidFill>
          <a:srgbClr val="00B0F0"/>
        </a:solidFill>
      </dgm:spPr>
      <dgm:t>
        <a:bodyPr/>
        <a:lstStyle/>
        <a:p>
          <a:r>
            <a:rPr lang="fr-FR" sz="1200" b="1" dirty="0" smtClean="0">
              <a:solidFill>
                <a:schemeClr val="accent5">
                  <a:lumMod val="10000"/>
                </a:schemeClr>
              </a:solidFill>
              <a:latin typeface="Calibri" panose="020F0502020204030204" pitchFamily="34" charset="0"/>
            </a:rPr>
            <a:t>6 – Planification de la mise en </a:t>
          </a:r>
          <a:r>
            <a:rPr lang="fr-FR" sz="1200" b="1" dirty="0" err="1" smtClean="0">
              <a:solidFill>
                <a:schemeClr val="accent5">
                  <a:lumMod val="10000"/>
                </a:schemeClr>
              </a:solidFill>
              <a:latin typeface="Calibri" panose="020F0502020204030204" pitchFamily="34" charset="0"/>
            </a:rPr>
            <a:t>oeuvre</a:t>
          </a:r>
          <a:endParaRPr lang="fr-FR" sz="1200" b="1" dirty="0">
            <a:solidFill>
              <a:schemeClr val="accent5">
                <a:lumMod val="10000"/>
              </a:schemeClr>
            </a:solidFill>
            <a:latin typeface="Calibri" panose="020F0502020204030204" pitchFamily="34" charset="0"/>
          </a:endParaRPr>
        </a:p>
      </dgm:t>
    </dgm:pt>
    <dgm:pt modelId="{4462D8BE-4D07-41BB-AED2-598A68392D56}" type="parTrans" cxnId="{66703769-C6A4-45F7-AD07-41B442C3B076}">
      <dgm:prSet/>
      <dgm:spPr/>
      <dgm:t>
        <a:bodyPr/>
        <a:lstStyle/>
        <a:p>
          <a:endParaRPr lang="fr-FR"/>
        </a:p>
      </dgm:t>
    </dgm:pt>
    <dgm:pt modelId="{4FD2B90C-BA9B-4F26-8825-F3F16897F374}" type="sibTrans" cxnId="{66703769-C6A4-45F7-AD07-41B442C3B076}">
      <dgm:prSet/>
      <dgm:spPr>
        <a:ln>
          <a:solidFill>
            <a:srgbClr val="FFFF00"/>
          </a:solidFill>
        </a:ln>
      </dgm:spPr>
      <dgm:t>
        <a:bodyPr/>
        <a:lstStyle/>
        <a:p>
          <a:endParaRPr lang="fr-FR"/>
        </a:p>
      </dgm:t>
    </dgm:pt>
    <dgm:pt modelId="{6D441A3B-7DA7-4A32-8C05-2BD5D5261102}">
      <dgm:prSet custT="1"/>
      <dgm:spPr>
        <a:solidFill>
          <a:srgbClr val="00B0F0"/>
        </a:solidFill>
      </dgm:spPr>
      <dgm:t>
        <a:bodyPr/>
        <a:lstStyle/>
        <a:p>
          <a:r>
            <a:rPr lang="fr-FR" sz="1200" b="1" dirty="0" smtClean="0">
              <a:solidFill>
                <a:schemeClr val="accent5">
                  <a:lumMod val="10000"/>
                </a:schemeClr>
              </a:solidFill>
              <a:latin typeface="Calibri" panose="020F0502020204030204" pitchFamily="34" charset="0"/>
            </a:rPr>
            <a:t>7 – </a:t>
          </a:r>
        </a:p>
        <a:p>
          <a:r>
            <a:rPr lang="fr-FR" sz="1200" b="1" dirty="0" smtClean="0">
              <a:solidFill>
                <a:schemeClr val="accent5">
                  <a:lumMod val="10000"/>
                </a:schemeClr>
              </a:solidFill>
              <a:latin typeface="Calibri" panose="020F0502020204030204" pitchFamily="34" charset="0"/>
            </a:rPr>
            <a:t>Mise en </a:t>
          </a:r>
          <a:r>
            <a:rPr lang="fr-FR" sz="1200" b="1" dirty="0" err="1" smtClean="0">
              <a:solidFill>
                <a:schemeClr val="accent5">
                  <a:lumMod val="10000"/>
                </a:schemeClr>
              </a:solidFill>
              <a:latin typeface="Calibri" panose="020F0502020204030204" pitchFamily="34" charset="0"/>
            </a:rPr>
            <a:t>oeuvre</a:t>
          </a:r>
          <a:endParaRPr lang="fr-FR" sz="1200" b="1" dirty="0">
            <a:solidFill>
              <a:schemeClr val="accent5">
                <a:lumMod val="10000"/>
              </a:schemeClr>
            </a:solidFill>
            <a:latin typeface="Calibri" panose="020F0502020204030204" pitchFamily="34" charset="0"/>
          </a:endParaRPr>
        </a:p>
      </dgm:t>
    </dgm:pt>
    <dgm:pt modelId="{4E1B498E-F69C-4278-A44E-6B9C0623BB87}" type="parTrans" cxnId="{6A86B399-6199-48E1-B7EE-350DC080031B}">
      <dgm:prSet/>
      <dgm:spPr/>
      <dgm:t>
        <a:bodyPr/>
        <a:lstStyle/>
        <a:p>
          <a:endParaRPr lang="fr-FR"/>
        </a:p>
      </dgm:t>
    </dgm:pt>
    <dgm:pt modelId="{787983F1-078E-4247-9A02-FE7B5960C365}" type="sibTrans" cxnId="{6A86B399-6199-48E1-B7EE-350DC080031B}">
      <dgm:prSet/>
      <dgm:spPr>
        <a:ln>
          <a:solidFill>
            <a:srgbClr val="00B050"/>
          </a:solidFill>
        </a:ln>
      </dgm:spPr>
      <dgm:t>
        <a:bodyPr/>
        <a:lstStyle/>
        <a:p>
          <a:endParaRPr lang="fr-FR"/>
        </a:p>
      </dgm:t>
    </dgm:pt>
    <dgm:pt modelId="{27816878-D764-4325-A37A-EAF09DEA466D}">
      <dgm:prSet custT="1"/>
      <dgm:spPr>
        <a:solidFill>
          <a:srgbClr val="00B0F0"/>
        </a:solidFill>
      </dgm:spPr>
      <dgm:t>
        <a:bodyPr/>
        <a:lstStyle/>
        <a:p>
          <a:r>
            <a:rPr lang="fr-FR" sz="1200" b="1" dirty="0" smtClean="0">
              <a:solidFill>
                <a:schemeClr val="accent5">
                  <a:lumMod val="10000"/>
                </a:schemeClr>
              </a:solidFill>
              <a:latin typeface="Calibri" panose="020F0502020204030204" pitchFamily="34" charset="0"/>
            </a:rPr>
            <a:t>8 - </a:t>
          </a:r>
          <a:endParaRPr lang="fr-FR" sz="1200" b="1" dirty="0">
            <a:solidFill>
              <a:schemeClr val="accent5">
                <a:lumMod val="10000"/>
              </a:schemeClr>
            </a:solidFill>
            <a:latin typeface="Calibri" panose="020F0502020204030204" pitchFamily="34" charset="0"/>
          </a:endParaRPr>
        </a:p>
        <a:p>
          <a:r>
            <a:rPr lang="fr-FR" sz="1200" b="1" dirty="0" smtClean="0">
              <a:solidFill>
                <a:schemeClr val="accent5">
                  <a:lumMod val="10000"/>
                </a:schemeClr>
              </a:solidFill>
              <a:latin typeface="Calibri" panose="020F0502020204030204" pitchFamily="34" charset="0"/>
            </a:rPr>
            <a:t>Bilan</a:t>
          </a:r>
          <a:endParaRPr lang="fr-FR" sz="1200" b="1" dirty="0">
            <a:solidFill>
              <a:schemeClr val="accent5">
                <a:lumMod val="10000"/>
              </a:schemeClr>
            </a:solidFill>
            <a:latin typeface="Calibri" panose="020F0502020204030204" pitchFamily="34" charset="0"/>
          </a:endParaRPr>
        </a:p>
      </dgm:t>
    </dgm:pt>
    <dgm:pt modelId="{881BDB54-F779-42BD-8405-16CD53B5F4A6}" type="parTrans" cxnId="{E5FDE8AD-F753-4885-9052-5F9FA5416172}">
      <dgm:prSet/>
      <dgm:spPr/>
      <dgm:t>
        <a:bodyPr/>
        <a:lstStyle/>
        <a:p>
          <a:endParaRPr lang="fr-FR"/>
        </a:p>
      </dgm:t>
    </dgm:pt>
    <dgm:pt modelId="{AA9AAAB8-72A3-414E-BFB0-7E09F63B56BB}" type="sibTrans" cxnId="{E5FDE8AD-F753-4885-9052-5F9FA5416172}">
      <dgm:prSet/>
      <dgm:spPr>
        <a:ln>
          <a:solidFill>
            <a:srgbClr val="00B050"/>
          </a:solidFill>
        </a:ln>
      </dgm:spPr>
      <dgm:t>
        <a:bodyPr/>
        <a:lstStyle/>
        <a:p>
          <a:endParaRPr lang="fr-FR"/>
        </a:p>
      </dgm:t>
    </dgm:pt>
    <dgm:pt modelId="{7A72B6D3-4298-498B-8066-AE5A2F822934}">
      <dgm:prSet custT="1"/>
      <dgm:spPr>
        <a:solidFill>
          <a:srgbClr val="00B0F0"/>
        </a:solidFill>
      </dgm:spPr>
      <dgm:t>
        <a:bodyPr/>
        <a:lstStyle/>
        <a:p>
          <a:r>
            <a:rPr lang="fr-FR" sz="1200" b="1" dirty="0" smtClean="0">
              <a:solidFill>
                <a:schemeClr val="accent5">
                  <a:lumMod val="10000"/>
                </a:schemeClr>
              </a:solidFill>
              <a:latin typeface="Calibri" panose="020F0502020204030204" pitchFamily="34" charset="0"/>
            </a:rPr>
            <a:t>9 -</a:t>
          </a:r>
          <a:endParaRPr lang="fr-FR" sz="1200" b="1" dirty="0">
            <a:solidFill>
              <a:schemeClr val="accent5">
                <a:lumMod val="10000"/>
              </a:schemeClr>
            </a:solidFill>
            <a:latin typeface="Calibri" panose="020F0502020204030204" pitchFamily="34" charset="0"/>
          </a:endParaRPr>
        </a:p>
        <a:p>
          <a:r>
            <a:rPr lang="fr-FR" sz="1200" b="1" dirty="0">
              <a:solidFill>
                <a:schemeClr val="accent5">
                  <a:lumMod val="10000"/>
                </a:schemeClr>
              </a:solidFill>
              <a:latin typeface="Calibri" panose="020F0502020204030204" pitchFamily="34" charset="0"/>
            </a:rPr>
            <a:t> </a:t>
          </a:r>
          <a:r>
            <a:rPr lang="fr-FR" sz="1200" b="1" dirty="0" smtClean="0">
              <a:solidFill>
                <a:schemeClr val="accent5">
                  <a:lumMod val="10000"/>
                </a:schemeClr>
              </a:solidFill>
              <a:latin typeface="Calibri" panose="020F0502020204030204" pitchFamily="34" charset="0"/>
            </a:rPr>
            <a:t>Passage à l’échelle</a:t>
          </a:r>
          <a:endParaRPr lang="fr-FR" sz="1200" b="1" dirty="0">
            <a:solidFill>
              <a:schemeClr val="accent5">
                <a:lumMod val="10000"/>
              </a:schemeClr>
            </a:solidFill>
            <a:latin typeface="Calibri" panose="020F0502020204030204" pitchFamily="34" charset="0"/>
          </a:endParaRPr>
        </a:p>
      </dgm:t>
    </dgm:pt>
    <dgm:pt modelId="{A9A6062E-0257-43A0-B3E2-B3D4A79D6FCA}" type="parTrans" cxnId="{4C69D81C-EE50-4C90-9FBD-B0509EE32A7F}">
      <dgm:prSet/>
      <dgm:spPr/>
      <dgm:t>
        <a:bodyPr/>
        <a:lstStyle/>
        <a:p>
          <a:endParaRPr lang="fr-FR"/>
        </a:p>
      </dgm:t>
    </dgm:pt>
    <dgm:pt modelId="{3E0E93F2-D048-43B0-9377-EC9B44E18EE2}" type="sibTrans" cxnId="{4C69D81C-EE50-4C90-9FBD-B0509EE32A7F}">
      <dgm:prSet/>
      <dgm:spPr>
        <a:ln>
          <a:solidFill>
            <a:srgbClr val="00B050"/>
          </a:solidFill>
        </a:ln>
      </dgm:spPr>
      <dgm:t>
        <a:bodyPr/>
        <a:lstStyle/>
        <a:p>
          <a:endParaRPr lang="fr-FR"/>
        </a:p>
      </dgm:t>
    </dgm:pt>
    <dgm:pt modelId="{E340E778-9C59-4BDD-8AE0-4D70F1A68633}" type="pres">
      <dgm:prSet presAssocID="{3A2D70C7-ACC1-4974-8288-CB19EBFAC15A}" presName="cycle" presStyleCnt="0">
        <dgm:presLayoutVars>
          <dgm:dir/>
          <dgm:resizeHandles val="exact"/>
        </dgm:presLayoutVars>
      </dgm:prSet>
      <dgm:spPr/>
      <dgm:t>
        <a:bodyPr/>
        <a:lstStyle/>
        <a:p>
          <a:endParaRPr lang="fr-FR"/>
        </a:p>
      </dgm:t>
    </dgm:pt>
    <dgm:pt modelId="{C2928457-6F49-4EB7-A8AA-89B006AE55D4}" type="pres">
      <dgm:prSet presAssocID="{F73457E4-4DA4-4250-B338-60D1A5BA4E8E}" presName="node" presStyleLbl="node1" presStyleIdx="0" presStyleCnt="9">
        <dgm:presLayoutVars>
          <dgm:bulletEnabled val="1"/>
        </dgm:presLayoutVars>
      </dgm:prSet>
      <dgm:spPr/>
      <dgm:t>
        <a:bodyPr/>
        <a:lstStyle/>
        <a:p>
          <a:endParaRPr lang="fr-FR"/>
        </a:p>
      </dgm:t>
    </dgm:pt>
    <dgm:pt modelId="{1C1E8A39-B9C7-4332-8C37-FB76D49925A4}" type="pres">
      <dgm:prSet presAssocID="{F73457E4-4DA4-4250-B338-60D1A5BA4E8E}" presName="spNode" presStyleCnt="0"/>
      <dgm:spPr/>
    </dgm:pt>
    <dgm:pt modelId="{EAE171ED-7348-46D4-B6E1-E374FA30C5B1}" type="pres">
      <dgm:prSet presAssocID="{C2B349F5-411F-434F-AF83-2B6F6853BC05}" presName="sibTrans" presStyleLbl="sibTrans1D1" presStyleIdx="0" presStyleCnt="9"/>
      <dgm:spPr/>
      <dgm:t>
        <a:bodyPr/>
        <a:lstStyle/>
        <a:p>
          <a:endParaRPr lang="fr-FR"/>
        </a:p>
      </dgm:t>
    </dgm:pt>
    <dgm:pt modelId="{87B79D4C-F240-451F-946E-3F04AD05E387}" type="pres">
      <dgm:prSet presAssocID="{F0D54C89-AA8A-4A44-A64E-9A61D438E537}" presName="node" presStyleLbl="node1" presStyleIdx="1" presStyleCnt="9">
        <dgm:presLayoutVars>
          <dgm:bulletEnabled val="1"/>
        </dgm:presLayoutVars>
      </dgm:prSet>
      <dgm:spPr/>
      <dgm:t>
        <a:bodyPr/>
        <a:lstStyle/>
        <a:p>
          <a:endParaRPr lang="fr-FR"/>
        </a:p>
      </dgm:t>
    </dgm:pt>
    <dgm:pt modelId="{C234A3D0-072C-4BAB-B3E2-E8CAF990EE72}" type="pres">
      <dgm:prSet presAssocID="{F0D54C89-AA8A-4A44-A64E-9A61D438E537}" presName="spNode" presStyleCnt="0"/>
      <dgm:spPr/>
    </dgm:pt>
    <dgm:pt modelId="{0FCBA0B7-8286-4963-B4F2-83C6C2948138}" type="pres">
      <dgm:prSet presAssocID="{7787CC13-8DCB-4E29-B1C7-14FBEA861B01}" presName="sibTrans" presStyleLbl="sibTrans1D1" presStyleIdx="1" presStyleCnt="9"/>
      <dgm:spPr/>
      <dgm:t>
        <a:bodyPr/>
        <a:lstStyle/>
        <a:p>
          <a:endParaRPr lang="fr-FR"/>
        </a:p>
      </dgm:t>
    </dgm:pt>
    <dgm:pt modelId="{FFBA796B-80F1-4B8E-8630-E9587D4E43FC}" type="pres">
      <dgm:prSet presAssocID="{04A97B78-C6F1-4988-ABDD-026E804AC7DA}" presName="node" presStyleLbl="node1" presStyleIdx="2" presStyleCnt="9">
        <dgm:presLayoutVars>
          <dgm:bulletEnabled val="1"/>
        </dgm:presLayoutVars>
      </dgm:prSet>
      <dgm:spPr/>
      <dgm:t>
        <a:bodyPr/>
        <a:lstStyle/>
        <a:p>
          <a:endParaRPr lang="fr-FR"/>
        </a:p>
      </dgm:t>
    </dgm:pt>
    <dgm:pt modelId="{22B960FB-88F3-43C8-98E3-E258D9786B4F}" type="pres">
      <dgm:prSet presAssocID="{04A97B78-C6F1-4988-ABDD-026E804AC7DA}" presName="spNode" presStyleCnt="0"/>
      <dgm:spPr/>
    </dgm:pt>
    <dgm:pt modelId="{F7336B04-6B03-4CE0-858D-5AA43655B148}" type="pres">
      <dgm:prSet presAssocID="{19EACB44-58FA-4A6F-99D2-3A33BDC8545C}" presName="sibTrans" presStyleLbl="sibTrans1D1" presStyleIdx="2" presStyleCnt="9"/>
      <dgm:spPr/>
      <dgm:t>
        <a:bodyPr/>
        <a:lstStyle/>
        <a:p>
          <a:endParaRPr lang="fr-FR"/>
        </a:p>
      </dgm:t>
    </dgm:pt>
    <dgm:pt modelId="{EC4B90D1-48E7-4F6B-B644-58E16D7BAE2F}" type="pres">
      <dgm:prSet presAssocID="{3F9EDD94-0F57-4842-B0FB-295C4D9B9E46}" presName="node" presStyleLbl="node1" presStyleIdx="3" presStyleCnt="9" custScaleX="134010" custScaleY="117811">
        <dgm:presLayoutVars>
          <dgm:bulletEnabled val="1"/>
        </dgm:presLayoutVars>
      </dgm:prSet>
      <dgm:spPr/>
      <dgm:t>
        <a:bodyPr/>
        <a:lstStyle/>
        <a:p>
          <a:endParaRPr lang="fr-FR"/>
        </a:p>
      </dgm:t>
    </dgm:pt>
    <dgm:pt modelId="{922C1A15-46F3-41B8-8D91-D3F12BFD920E}" type="pres">
      <dgm:prSet presAssocID="{3F9EDD94-0F57-4842-B0FB-295C4D9B9E46}" presName="spNode" presStyleCnt="0"/>
      <dgm:spPr/>
    </dgm:pt>
    <dgm:pt modelId="{077FF1B0-D8E9-4EA1-8217-85D93DF0C8FE}" type="pres">
      <dgm:prSet presAssocID="{5BDE0497-C6EB-489B-9556-E7576795F10B}" presName="sibTrans" presStyleLbl="sibTrans1D1" presStyleIdx="3" presStyleCnt="9"/>
      <dgm:spPr/>
      <dgm:t>
        <a:bodyPr/>
        <a:lstStyle/>
        <a:p>
          <a:endParaRPr lang="fr-FR"/>
        </a:p>
      </dgm:t>
    </dgm:pt>
    <dgm:pt modelId="{7054A45D-8B2E-448B-BAD5-C45BF8BF9CF8}" type="pres">
      <dgm:prSet presAssocID="{7C26F528-5F0A-4708-A82D-E0F84B651B44}" presName="node" presStyleLbl="node1" presStyleIdx="4" presStyleCnt="9" custScaleX="129224">
        <dgm:presLayoutVars>
          <dgm:bulletEnabled val="1"/>
        </dgm:presLayoutVars>
      </dgm:prSet>
      <dgm:spPr/>
      <dgm:t>
        <a:bodyPr/>
        <a:lstStyle/>
        <a:p>
          <a:endParaRPr lang="fr-FR"/>
        </a:p>
      </dgm:t>
    </dgm:pt>
    <dgm:pt modelId="{B57827C9-A63B-425F-908F-30BBAD850514}" type="pres">
      <dgm:prSet presAssocID="{7C26F528-5F0A-4708-A82D-E0F84B651B44}" presName="spNode" presStyleCnt="0"/>
      <dgm:spPr/>
    </dgm:pt>
    <dgm:pt modelId="{1A0E96CB-AB51-45BB-A702-8D8101978610}" type="pres">
      <dgm:prSet presAssocID="{A34FAEB4-2DE5-45FF-B0B8-00616A61ED54}" presName="sibTrans" presStyleLbl="sibTrans1D1" presStyleIdx="4" presStyleCnt="9"/>
      <dgm:spPr/>
      <dgm:t>
        <a:bodyPr/>
        <a:lstStyle/>
        <a:p>
          <a:endParaRPr lang="fr-FR"/>
        </a:p>
      </dgm:t>
    </dgm:pt>
    <dgm:pt modelId="{C8F18857-2057-41DA-AA63-DE5B33FF88B6}" type="pres">
      <dgm:prSet presAssocID="{511E4C83-30B8-4FF6-AC60-3C390AE266F1}" presName="node" presStyleLbl="node1" presStyleIdx="5" presStyleCnt="9" custScaleX="129471">
        <dgm:presLayoutVars>
          <dgm:bulletEnabled val="1"/>
        </dgm:presLayoutVars>
      </dgm:prSet>
      <dgm:spPr/>
      <dgm:t>
        <a:bodyPr/>
        <a:lstStyle/>
        <a:p>
          <a:endParaRPr lang="fr-FR"/>
        </a:p>
      </dgm:t>
    </dgm:pt>
    <dgm:pt modelId="{8EF0561F-8304-48A3-86B9-B213C54FAE5D}" type="pres">
      <dgm:prSet presAssocID="{511E4C83-30B8-4FF6-AC60-3C390AE266F1}" presName="spNode" presStyleCnt="0"/>
      <dgm:spPr/>
    </dgm:pt>
    <dgm:pt modelId="{2504D107-F596-4271-AFE1-BB6F94EE7544}" type="pres">
      <dgm:prSet presAssocID="{4FD2B90C-BA9B-4F26-8825-F3F16897F374}" presName="sibTrans" presStyleLbl="sibTrans1D1" presStyleIdx="5" presStyleCnt="9"/>
      <dgm:spPr/>
      <dgm:t>
        <a:bodyPr/>
        <a:lstStyle/>
        <a:p>
          <a:endParaRPr lang="fr-FR"/>
        </a:p>
      </dgm:t>
    </dgm:pt>
    <dgm:pt modelId="{B82C281F-5A02-4E80-836D-78F752453493}" type="pres">
      <dgm:prSet presAssocID="{6D441A3B-7DA7-4A32-8C05-2BD5D5261102}" presName="node" presStyleLbl="node1" presStyleIdx="6" presStyleCnt="9" custScaleX="134010" custScaleY="117811">
        <dgm:presLayoutVars>
          <dgm:bulletEnabled val="1"/>
        </dgm:presLayoutVars>
      </dgm:prSet>
      <dgm:spPr/>
      <dgm:t>
        <a:bodyPr/>
        <a:lstStyle/>
        <a:p>
          <a:endParaRPr lang="fr-FR"/>
        </a:p>
      </dgm:t>
    </dgm:pt>
    <dgm:pt modelId="{AB5722E4-3E5B-4262-A183-8316CF355594}" type="pres">
      <dgm:prSet presAssocID="{6D441A3B-7DA7-4A32-8C05-2BD5D5261102}" presName="spNode" presStyleCnt="0"/>
      <dgm:spPr/>
    </dgm:pt>
    <dgm:pt modelId="{85B4F8E8-2AC5-405E-9209-90C18A22AC25}" type="pres">
      <dgm:prSet presAssocID="{787983F1-078E-4247-9A02-FE7B5960C365}" presName="sibTrans" presStyleLbl="sibTrans1D1" presStyleIdx="6" presStyleCnt="9"/>
      <dgm:spPr/>
      <dgm:t>
        <a:bodyPr/>
        <a:lstStyle/>
        <a:p>
          <a:endParaRPr lang="fr-FR"/>
        </a:p>
      </dgm:t>
    </dgm:pt>
    <dgm:pt modelId="{98B2A404-4FA4-4485-99A6-965D819B1811}" type="pres">
      <dgm:prSet presAssocID="{27816878-D764-4325-A37A-EAF09DEA466D}" presName="node" presStyleLbl="node1" presStyleIdx="7" presStyleCnt="9">
        <dgm:presLayoutVars>
          <dgm:bulletEnabled val="1"/>
        </dgm:presLayoutVars>
      </dgm:prSet>
      <dgm:spPr/>
      <dgm:t>
        <a:bodyPr/>
        <a:lstStyle/>
        <a:p>
          <a:endParaRPr lang="fr-FR"/>
        </a:p>
      </dgm:t>
    </dgm:pt>
    <dgm:pt modelId="{CA2486C9-CFF4-457D-AB35-8B1DF458D72C}" type="pres">
      <dgm:prSet presAssocID="{27816878-D764-4325-A37A-EAF09DEA466D}" presName="spNode" presStyleCnt="0"/>
      <dgm:spPr/>
    </dgm:pt>
    <dgm:pt modelId="{D54E5D48-4324-4267-91A0-50C5E78A0AD9}" type="pres">
      <dgm:prSet presAssocID="{AA9AAAB8-72A3-414E-BFB0-7E09F63B56BB}" presName="sibTrans" presStyleLbl="sibTrans1D1" presStyleIdx="7" presStyleCnt="9"/>
      <dgm:spPr/>
      <dgm:t>
        <a:bodyPr/>
        <a:lstStyle/>
        <a:p>
          <a:endParaRPr lang="fr-FR"/>
        </a:p>
      </dgm:t>
    </dgm:pt>
    <dgm:pt modelId="{2A3234B5-A3FD-401C-A934-09DC19BD5CCD}" type="pres">
      <dgm:prSet presAssocID="{7A72B6D3-4298-498B-8066-AE5A2F822934}" presName="node" presStyleLbl="node1" presStyleIdx="8" presStyleCnt="9">
        <dgm:presLayoutVars>
          <dgm:bulletEnabled val="1"/>
        </dgm:presLayoutVars>
      </dgm:prSet>
      <dgm:spPr/>
      <dgm:t>
        <a:bodyPr/>
        <a:lstStyle/>
        <a:p>
          <a:endParaRPr lang="fr-FR"/>
        </a:p>
      </dgm:t>
    </dgm:pt>
    <dgm:pt modelId="{F1259A38-0658-414E-B3A4-15AC2D053B48}" type="pres">
      <dgm:prSet presAssocID="{7A72B6D3-4298-498B-8066-AE5A2F822934}" presName="spNode" presStyleCnt="0"/>
      <dgm:spPr/>
    </dgm:pt>
    <dgm:pt modelId="{2AD629DB-EDAA-4F5B-BB35-037C26F50192}" type="pres">
      <dgm:prSet presAssocID="{3E0E93F2-D048-43B0-9377-EC9B44E18EE2}" presName="sibTrans" presStyleLbl="sibTrans1D1" presStyleIdx="8" presStyleCnt="9"/>
      <dgm:spPr/>
      <dgm:t>
        <a:bodyPr/>
        <a:lstStyle/>
        <a:p>
          <a:endParaRPr lang="fr-FR"/>
        </a:p>
      </dgm:t>
    </dgm:pt>
  </dgm:ptLst>
  <dgm:cxnLst>
    <dgm:cxn modelId="{4916AF48-55A4-4772-B7F6-1B3F28D64D27}" srcId="{3A2D70C7-ACC1-4974-8288-CB19EBFAC15A}" destId="{F73457E4-4DA4-4250-B338-60D1A5BA4E8E}" srcOrd="0" destOrd="0" parTransId="{26D8ECDD-1898-4907-8ABF-48F145247A54}" sibTransId="{C2B349F5-411F-434F-AF83-2B6F6853BC05}"/>
    <dgm:cxn modelId="{F4BEB5A4-8E6A-45D3-8FF3-1E9B7888873E}" type="presOf" srcId="{AA9AAAB8-72A3-414E-BFB0-7E09F63B56BB}" destId="{D54E5D48-4324-4267-91A0-50C5E78A0AD9}" srcOrd="0" destOrd="0" presId="urn:microsoft.com/office/officeart/2005/8/layout/cycle5"/>
    <dgm:cxn modelId="{3DEDEFF4-E2CB-4420-BC1F-32E432EEE414}" srcId="{3A2D70C7-ACC1-4974-8288-CB19EBFAC15A}" destId="{04A97B78-C6F1-4988-ABDD-026E804AC7DA}" srcOrd="2" destOrd="0" parTransId="{87DBE496-622C-4F35-BD45-813AD17320A3}" sibTransId="{19EACB44-58FA-4A6F-99D2-3A33BDC8545C}"/>
    <dgm:cxn modelId="{4742FECD-99EF-489E-9AD1-86E92FAA0F39}" type="presOf" srcId="{27816878-D764-4325-A37A-EAF09DEA466D}" destId="{98B2A404-4FA4-4485-99A6-965D819B1811}" srcOrd="0" destOrd="0" presId="urn:microsoft.com/office/officeart/2005/8/layout/cycle5"/>
    <dgm:cxn modelId="{0908A528-5658-4E39-8D4B-AAEC3F2950D2}" type="presOf" srcId="{6D441A3B-7DA7-4A32-8C05-2BD5D5261102}" destId="{B82C281F-5A02-4E80-836D-78F752453493}" srcOrd="0" destOrd="0" presId="urn:microsoft.com/office/officeart/2005/8/layout/cycle5"/>
    <dgm:cxn modelId="{95BE46AE-1E54-4746-928C-3943A397C4CD}" type="presOf" srcId="{A34FAEB4-2DE5-45FF-B0B8-00616A61ED54}" destId="{1A0E96CB-AB51-45BB-A702-8D8101978610}" srcOrd="0" destOrd="0" presId="urn:microsoft.com/office/officeart/2005/8/layout/cycle5"/>
    <dgm:cxn modelId="{60AF22C3-67C7-4914-983B-A9AA6DA43922}" type="presOf" srcId="{3A2D70C7-ACC1-4974-8288-CB19EBFAC15A}" destId="{E340E778-9C59-4BDD-8AE0-4D70F1A68633}" srcOrd="0" destOrd="0" presId="urn:microsoft.com/office/officeart/2005/8/layout/cycle5"/>
    <dgm:cxn modelId="{4DF2E24B-B394-4C4E-B743-050AC68932F0}" type="presOf" srcId="{511E4C83-30B8-4FF6-AC60-3C390AE266F1}" destId="{C8F18857-2057-41DA-AA63-DE5B33FF88B6}" srcOrd="0" destOrd="0" presId="urn:microsoft.com/office/officeart/2005/8/layout/cycle5"/>
    <dgm:cxn modelId="{66703769-C6A4-45F7-AD07-41B442C3B076}" srcId="{3A2D70C7-ACC1-4974-8288-CB19EBFAC15A}" destId="{511E4C83-30B8-4FF6-AC60-3C390AE266F1}" srcOrd="5" destOrd="0" parTransId="{4462D8BE-4D07-41BB-AED2-598A68392D56}" sibTransId="{4FD2B90C-BA9B-4F26-8825-F3F16897F374}"/>
    <dgm:cxn modelId="{D5102455-4561-40DA-9D5D-9AC8C5106988}" type="presOf" srcId="{19EACB44-58FA-4A6F-99D2-3A33BDC8545C}" destId="{F7336B04-6B03-4CE0-858D-5AA43655B148}" srcOrd="0" destOrd="0" presId="urn:microsoft.com/office/officeart/2005/8/layout/cycle5"/>
    <dgm:cxn modelId="{60FA1347-9D67-4671-BFDD-5BA10A634429}" type="presOf" srcId="{C2B349F5-411F-434F-AF83-2B6F6853BC05}" destId="{EAE171ED-7348-46D4-B6E1-E374FA30C5B1}" srcOrd="0" destOrd="0" presId="urn:microsoft.com/office/officeart/2005/8/layout/cycle5"/>
    <dgm:cxn modelId="{75F873DF-0480-4804-A17C-E39AAD85C13D}" type="presOf" srcId="{7787CC13-8DCB-4E29-B1C7-14FBEA861B01}" destId="{0FCBA0B7-8286-4963-B4F2-83C6C2948138}" srcOrd="0" destOrd="0" presId="urn:microsoft.com/office/officeart/2005/8/layout/cycle5"/>
    <dgm:cxn modelId="{7AB55122-A961-405E-A86D-5A354C802936}" type="presOf" srcId="{7C26F528-5F0A-4708-A82D-E0F84B651B44}" destId="{7054A45D-8B2E-448B-BAD5-C45BF8BF9CF8}" srcOrd="0" destOrd="0" presId="urn:microsoft.com/office/officeart/2005/8/layout/cycle5"/>
    <dgm:cxn modelId="{25D7F3D3-9F0E-4793-8C68-5E2F16F3ECB5}" type="presOf" srcId="{F0D54C89-AA8A-4A44-A64E-9A61D438E537}" destId="{87B79D4C-F240-451F-946E-3F04AD05E387}" srcOrd="0" destOrd="0" presId="urn:microsoft.com/office/officeart/2005/8/layout/cycle5"/>
    <dgm:cxn modelId="{6F66A6AE-F872-44E8-A993-B8319A76144A}" srcId="{3A2D70C7-ACC1-4974-8288-CB19EBFAC15A}" destId="{3F9EDD94-0F57-4842-B0FB-295C4D9B9E46}" srcOrd="3" destOrd="0" parTransId="{B30C0EDD-B95B-460F-88F0-823F66EBA5D7}" sibTransId="{5BDE0497-C6EB-489B-9556-E7576795F10B}"/>
    <dgm:cxn modelId="{8C3DCFE3-AAF7-46DA-BF78-25661F574774}" type="presOf" srcId="{4FD2B90C-BA9B-4F26-8825-F3F16897F374}" destId="{2504D107-F596-4271-AFE1-BB6F94EE7544}" srcOrd="0" destOrd="0" presId="urn:microsoft.com/office/officeart/2005/8/layout/cycle5"/>
    <dgm:cxn modelId="{4CDB0191-5A64-43D6-8831-016EC94E43F1}" type="presOf" srcId="{787983F1-078E-4247-9A02-FE7B5960C365}" destId="{85B4F8E8-2AC5-405E-9209-90C18A22AC25}" srcOrd="0" destOrd="0" presId="urn:microsoft.com/office/officeart/2005/8/layout/cycle5"/>
    <dgm:cxn modelId="{6A86B399-6199-48E1-B7EE-350DC080031B}" srcId="{3A2D70C7-ACC1-4974-8288-CB19EBFAC15A}" destId="{6D441A3B-7DA7-4A32-8C05-2BD5D5261102}" srcOrd="6" destOrd="0" parTransId="{4E1B498E-F69C-4278-A44E-6B9C0623BB87}" sibTransId="{787983F1-078E-4247-9A02-FE7B5960C365}"/>
    <dgm:cxn modelId="{8CB05FF6-E4E6-4AA5-95AF-9708345E6551}" srcId="{3A2D70C7-ACC1-4974-8288-CB19EBFAC15A}" destId="{7C26F528-5F0A-4708-A82D-E0F84B651B44}" srcOrd="4" destOrd="0" parTransId="{0F272EAF-8C59-4B94-82F1-884879B57309}" sibTransId="{A34FAEB4-2DE5-45FF-B0B8-00616A61ED54}"/>
    <dgm:cxn modelId="{53D4BD03-3E69-4825-9F16-D0060AD119A6}" type="presOf" srcId="{3E0E93F2-D048-43B0-9377-EC9B44E18EE2}" destId="{2AD629DB-EDAA-4F5B-BB35-037C26F50192}" srcOrd="0" destOrd="0" presId="urn:microsoft.com/office/officeart/2005/8/layout/cycle5"/>
    <dgm:cxn modelId="{4C69D81C-EE50-4C90-9FBD-B0509EE32A7F}" srcId="{3A2D70C7-ACC1-4974-8288-CB19EBFAC15A}" destId="{7A72B6D3-4298-498B-8066-AE5A2F822934}" srcOrd="8" destOrd="0" parTransId="{A9A6062E-0257-43A0-B3E2-B3D4A79D6FCA}" sibTransId="{3E0E93F2-D048-43B0-9377-EC9B44E18EE2}"/>
    <dgm:cxn modelId="{63969CB8-F5BF-477C-99A6-A47D734E9685}" type="presOf" srcId="{04A97B78-C6F1-4988-ABDD-026E804AC7DA}" destId="{FFBA796B-80F1-4B8E-8630-E9587D4E43FC}" srcOrd="0" destOrd="0" presId="urn:microsoft.com/office/officeart/2005/8/layout/cycle5"/>
    <dgm:cxn modelId="{E5FDE8AD-F753-4885-9052-5F9FA5416172}" srcId="{3A2D70C7-ACC1-4974-8288-CB19EBFAC15A}" destId="{27816878-D764-4325-A37A-EAF09DEA466D}" srcOrd="7" destOrd="0" parTransId="{881BDB54-F779-42BD-8405-16CD53B5F4A6}" sibTransId="{AA9AAAB8-72A3-414E-BFB0-7E09F63B56BB}"/>
    <dgm:cxn modelId="{39E9BE6B-CEE4-43D9-BED1-74B51B856E01}" type="presOf" srcId="{3F9EDD94-0F57-4842-B0FB-295C4D9B9E46}" destId="{EC4B90D1-48E7-4F6B-B644-58E16D7BAE2F}" srcOrd="0" destOrd="0" presId="urn:microsoft.com/office/officeart/2005/8/layout/cycle5"/>
    <dgm:cxn modelId="{EB07BFF8-1D1F-42EE-B41E-646A2DD34489}" srcId="{3A2D70C7-ACC1-4974-8288-CB19EBFAC15A}" destId="{F0D54C89-AA8A-4A44-A64E-9A61D438E537}" srcOrd="1" destOrd="0" parTransId="{488AB632-DC18-47EE-910A-336A58FCA1A5}" sibTransId="{7787CC13-8DCB-4E29-B1C7-14FBEA861B01}"/>
    <dgm:cxn modelId="{49A970A7-CDD5-4D73-9643-878DCC1D256B}" type="presOf" srcId="{F73457E4-4DA4-4250-B338-60D1A5BA4E8E}" destId="{C2928457-6F49-4EB7-A8AA-89B006AE55D4}" srcOrd="0" destOrd="0" presId="urn:microsoft.com/office/officeart/2005/8/layout/cycle5"/>
    <dgm:cxn modelId="{DB936806-F6BF-49B5-88C2-C03664EB0426}" type="presOf" srcId="{7A72B6D3-4298-498B-8066-AE5A2F822934}" destId="{2A3234B5-A3FD-401C-A934-09DC19BD5CCD}" srcOrd="0" destOrd="0" presId="urn:microsoft.com/office/officeart/2005/8/layout/cycle5"/>
    <dgm:cxn modelId="{B193004E-C110-4C03-8077-30292894C475}" type="presOf" srcId="{5BDE0497-C6EB-489B-9556-E7576795F10B}" destId="{077FF1B0-D8E9-4EA1-8217-85D93DF0C8FE}" srcOrd="0" destOrd="0" presId="urn:microsoft.com/office/officeart/2005/8/layout/cycle5"/>
    <dgm:cxn modelId="{EA01D5EC-570B-484C-AD63-7B403A2AFE40}" type="presParOf" srcId="{E340E778-9C59-4BDD-8AE0-4D70F1A68633}" destId="{C2928457-6F49-4EB7-A8AA-89B006AE55D4}" srcOrd="0" destOrd="0" presId="urn:microsoft.com/office/officeart/2005/8/layout/cycle5"/>
    <dgm:cxn modelId="{54EEA8AE-2A30-431F-9563-956ED3E0D12E}" type="presParOf" srcId="{E340E778-9C59-4BDD-8AE0-4D70F1A68633}" destId="{1C1E8A39-B9C7-4332-8C37-FB76D49925A4}" srcOrd="1" destOrd="0" presId="urn:microsoft.com/office/officeart/2005/8/layout/cycle5"/>
    <dgm:cxn modelId="{547F25CF-5B56-4F54-A56D-B40746C22523}" type="presParOf" srcId="{E340E778-9C59-4BDD-8AE0-4D70F1A68633}" destId="{EAE171ED-7348-46D4-B6E1-E374FA30C5B1}" srcOrd="2" destOrd="0" presId="urn:microsoft.com/office/officeart/2005/8/layout/cycle5"/>
    <dgm:cxn modelId="{C66A5132-0422-4D35-9861-1CEF4FA42407}" type="presParOf" srcId="{E340E778-9C59-4BDD-8AE0-4D70F1A68633}" destId="{87B79D4C-F240-451F-946E-3F04AD05E387}" srcOrd="3" destOrd="0" presId="urn:microsoft.com/office/officeart/2005/8/layout/cycle5"/>
    <dgm:cxn modelId="{7DE4277A-1163-4490-9C84-917C5564342D}" type="presParOf" srcId="{E340E778-9C59-4BDD-8AE0-4D70F1A68633}" destId="{C234A3D0-072C-4BAB-B3E2-E8CAF990EE72}" srcOrd="4" destOrd="0" presId="urn:microsoft.com/office/officeart/2005/8/layout/cycle5"/>
    <dgm:cxn modelId="{87D4A27B-3FB5-4852-ABDA-764867BF96C3}" type="presParOf" srcId="{E340E778-9C59-4BDD-8AE0-4D70F1A68633}" destId="{0FCBA0B7-8286-4963-B4F2-83C6C2948138}" srcOrd="5" destOrd="0" presId="urn:microsoft.com/office/officeart/2005/8/layout/cycle5"/>
    <dgm:cxn modelId="{91F9E4CE-20CC-4ABE-8021-DA342DBDDC14}" type="presParOf" srcId="{E340E778-9C59-4BDD-8AE0-4D70F1A68633}" destId="{FFBA796B-80F1-4B8E-8630-E9587D4E43FC}" srcOrd="6" destOrd="0" presId="urn:microsoft.com/office/officeart/2005/8/layout/cycle5"/>
    <dgm:cxn modelId="{F1C70CF2-CA70-4333-91A2-056EA0C0CD9F}" type="presParOf" srcId="{E340E778-9C59-4BDD-8AE0-4D70F1A68633}" destId="{22B960FB-88F3-43C8-98E3-E258D9786B4F}" srcOrd="7" destOrd="0" presId="urn:microsoft.com/office/officeart/2005/8/layout/cycle5"/>
    <dgm:cxn modelId="{4F47B146-733E-4EAF-80A5-D6C6315B571A}" type="presParOf" srcId="{E340E778-9C59-4BDD-8AE0-4D70F1A68633}" destId="{F7336B04-6B03-4CE0-858D-5AA43655B148}" srcOrd="8" destOrd="0" presId="urn:microsoft.com/office/officeart/2005/8/layout/cycle5"/>
    <dgm:cxn modelId="{CCF2205D-4DB2-4BAC-ABB3-D81C3795B038}" type="presParOf" srcId="{E340E778-9C59-4BDD-8AE0-4D70F1A68633}" destId="{EC4B90D1-48E7-4F6B-B644-58E16D7BAE2F}" srcOrd="9" destOrd="0" presId="urn:microsoft.com/office/officeart/2005/8/layout/cycle5"/>
    <dgm:cxn modelId="{CADECD08-4425-410E-86BB-070BE3A5BD79}" type="presParOf" srcId="{E340E778-9C59-4BDD-8AE0-4D70F1A68633}" destId="{922C1A15-46F3-41B8-8D91-D3F12BFD920E}" srcOrd="10" destOrd="0" presId="urn:microsoft.com/office/officeart/2005/8/layout/cycle5"/>
    <dgm:cxn modelId="{D9D8635E-347F-475B-BEB0-08E965C68B32}" type="presParOf" srcId="{E340E778-9C59-4BDD-8AE0-4D70F1A68633}" destId="{077FF1B0-D8E9-4EA1-8217-85D93DF0C8FE}" srcOrd="11" destOrd="0" presId="urn:microsoft.com/office/officeart/2005/8/layout/cycle5"/>
    <dgm:cxn modelId="{81C8AF6E-ADA4-4509-8CA1-6D2FB427CCD6}" type="presParOf" srcId="{E340E778-9C59-4BDD-8AE0-4D70F1A68633}" destId="{7054A45D-8B2E-448B-BAD5-C45BF8BF9CF8}" srcOrd="12" destOrd="0" presId="urn:microsoft.com/office/officeart/2005/8/layout/cycle5"/>
    <dgm:cxn modelId="{904DD285-28BB-45AA-90CB-A6F027B83A9E}" type="presParOf" srcId="{E340E778-9C59-4BDD-8AE0-4D70F1A68633}" destId="{B57827C9-A63B-425F-908F-30BBAD850514}" srcOrd="13" destOrd="0" presId="urn:microsoft.com/office/officeart/2005/8/layout/cycle5"/>
    <dgm:cxn modelId="{211938B5-ACAB-4C9A-9108-BA3E926A9AFA}" type="presParOf" srcId="{E340E778-9C59-4BDD-8AE0-4D70F1A68633}" destId="{1A0E96CB-AB51-45BB-A702-8D8101978610}" srcOrd="14" destOrd="0" presId="urn:microsoft.com/office/officeart/2005/8/layout/cycle5"/>
    <dgm:cxn modelId="{351A2052-9BF3-463F-9714-693EB8367597}" type="presParOf" srcId="{E340E778-9C59-4BDD-8AE0-4D70F1A68633}" destId="{C8F18857-2057-41DA-AA63-DE5B33FF88B6}" srcOrd="15" destOrd="0" presId="urn:microsoft.com/office/officeart/2005/8/layout/cycle5"/>
    <dgm:cxn modelId="{E039B919-11C9-4863-A43B-9872E3EF76CF}" type="presParOf" srcId="{E340E778-9C59-4BDD-8AE0-4D70F1A68633}" destId="{8EF0561F-8304-48A3-86B9-B213C54FAE5D}" srcOrd="16" destOrd="0" presId="urn:microsoft.com/office/officeart/2005/8/layout/cycle5"/>
    <dgm:cxn modelId="{6AFBB267-127D-4096-BB3B-EC33F5AEEA64}" type="presParOf" srcId="{E340E778-9C59-4BDD-8AE0-4D70F1A68633}" destId="{2504D107-F596-4271-AFE1-BB6F94EE7544}" srcOrd="17" destOrd="0" presId="urn:microsoft.com/office/officeart/2005/8/layout/cycle5"/>
    <dgm:cxn modelId="{2FA512A4-13BA-48FB-B849-692598A9E521}" type="presParOf" srcId="{E340E778-9C59-4BDD-8AE0-4D70F1A68633}" destId="{B82C281F-5A02-4E80-836D-78F752453493}" srcOrd="18" destOrd="0" presId="urn:microsoft.com/office/officeart/2005/8/layout/cycle5"/>
    <dgm:cxn modelId="{E77A0175-4DCF-4E90-837C-50EDB2941B65}" type="presParOf" srcId="{E340E778-9C59-4BDD-8AE0-4D70F1A68633}" destId="{AB5722E4-3E5B-4262-A183-8316CF355594}" srcOrd="19" destOrd="0" presId="urn:microsoft.com/office/officeart/2005/8/layout/cycle5"/>
    <dgm:cxn modelId="{DB624D2F-1C94-42CD-B75A-EFCBF5DAA3A5}" type="presParOf" srcId="{E340E778-9C59-4BDD-8AE0-4D70F1A68633}" destId="{85B4F8E8-2AC5-405E-9209-90C18A22AC25}" srcOrd="20" destOrd="0" presId="urn:microsoft.com/office/officeart/2005/8/layout/cycle5"/>
    <dgm:cxn modelId="{05DC3CE6-D93F-4EF4-B591-7FC6C03F430F}" type="presParOf" srcId="{E340E778-9C59-4BDD-8AE0-4D70F1A68633}" destId="{98B2A404-4FA4-4485-99A6-965D819B1811}" srcOrd="21" destOrd="0" presId="urn:microsoft.com/office/officeart/2005/8/layout/cycle5"/>
    <dgm:cxn modelId="{28D99F75-CA61-497D-8F17-5FDB91D9CC70}" type="presParOf" srcId="{E340E778-9C59-4BDD-8AE0-4D70F1A68633}" destId="{CA2486C9-CFF4-457D-AB35-8B1DF458D72C}" srcOrd="22" destOrd="0" presId="urn:microsoft.com/office/officeart/2005/8/layout/cycle5"/>
    <dgm:cxn modelId="{DD2CD691-CAA2-4BE0-81BC-94B4C93C8951}" type="presParOf" srcId="{E340E778-9C59-4BDD-8AE0-4D70F1A68633}" destId="{D54E5D48-4324-4267-91A0-50C5E78A0AD9}" srcOrd="23" destOrd="0" presId="urn:microsoft.com/office/officeart/2005/8/layout/cycle5"/>
    <dgm:cxn modelId="{A3B87918-B9B0-4F0B-B56D-4A88435F4123}" type="presParOf" srcId="{E340E778-9C59-4BDD-8AE0-4D70F1A68633}" destId="{2A3234B5-A3FD-401C-A934-09DC19BD5CCD}" srcOrd="24" destOrd="0" presId="urn:microsoft.com/office/officeart/2005/8/layout/cycle5"/>
    <dgm:cxn modelId="{D470531D-B97D-4958-A787-9CAE6720C68A}" type="presParOf" srcId="{E340E778-9C59-4BDD-8AE0-4D70F1A68633}" destId="{F1259A38-0658-414E-B3A4-15AC2D053B48}" srcOrd="25" destOrd="0" presId="urn:microsoft.com/office/officeart/2005/8/layout/cycle5"/>
    <dgm:cxn modelId="{76FCCC15-6952-4B13-93EC-E758E7BEAB98}" type="presParOf" srcId="{E340E778-9C59-4BDD-8AE0-4D70F1A68633}" destId="{2AD629DB-EDAA-4F5B-BB35-037C26F50192}" srcOrd="26" destOrd="0" presId="urn:microsoft.com/office/officeart/2005/8/layout/cycle5"/>
  </dgm:cxnLst>
  <dgm:bg/>
  <dgm:whole/>
</dgm:dataModel>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63D984-4539-4D59-B5FE-9A19BB6F2597}" type="datetimeFigureOut">
              <a:rPr lang="fr-FR" smtClean="0"/>
              <a:pPr/>
              <a:t>19/08/2021</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3BD1CB-83EF-44CD-84D6-46924647A08A}"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sz="1200" dirty="0"/>
          </a:p>
        </p:txBody>
      </p:sp>
      <p:sp>
        <p:nvSpPr>
          <p:cNvPr id="4" name="Slide Number Placeholder 3"/>
          <p:cNvSpPr>
            <a:spLocks noGrp="1"/>
          </p:cNvSpPr>
          <p:nvPr>
            <p:ph type="sldNum" sz="quarter" idx="10"/>
          </p:nvPr>
        </p:nvSpPr>
        <p:spPr/>
        <p:txBody>
          <a:bodyPr/>
          <a:lstStyle/>
          <a:p>
            <a:fld id="{249628BA-37B7-40E8-BA62-9D116C45DE98}" type="slidenum">
              <a:rPr lang="fr-FR" smtClean="0"/>
              <a:pPr/>
              <a:t>17</a:t>
            </a:fld>
            <a:endParaRPr lang="fr-FR" dirty="0"/>
          </a:p>
        </p:txBody>
      </p:sp>
    </p:spTree>
    <p:extLst>
      <p:ext uri="{BB962C8B-B14F-4D97-AF65-F5344CB8AC3E}">
        <p14:creationId xmlns="" xmlns:p14="http://schemas.microsoft.com/office/powerpoint/2010/main" val="2938940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6" name="Shape 51"/>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p:spPr>
      </p:sp>
      <p:sp>
        <p:nvSpPr>
          <p:cNvPr id="47107" name="Shape 52"/>
          <p:cNvSpPr>
            <a:spLocks noGrp="1"/>
          </p:cNvSpPr>
          <p:nvPr>
            <p:ph type="body" idx="1"/>
          </p:nvPr>
        </p:nvSpPr>
        <p:spPr bwMode="auto">
          <a:noFill/>
        </p:spPr>
        <p:txBody>
          <a:bodyPr wrap="square" lIns="89715" tIns="89715" rIns="89715" bIns="89715" numCol="1" anchor="t" anchorCtr="0" compatLnSpc="1">
            <a:prstTxWarp prst="textNoShape">
              <a:avLst/>
            </a:prstTxWarp>
          </a:bodyPr>
          <a:lstStyle/>
          <a:p>
            <a:pPr>
              <a:spcBef>
                <a:spcPct val="0"/>
              </a:spcBef>
            </a:pPr>
            <a:endParaRPr lang="fr-FR" alt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Shape 51"/>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p:spPr>
      </p:sp>
      <p:sp>
        <p:nvSpPr>
          <p:cNvPr id="49155" name="Shape 52"/>
          <p:cNvSpPr>
            <a:spLocks noGrp="1"/>
          </p:cNvSpPr>
          <p:nvPr>
            <p:ph type="body" idx="1"/>
          </p:nvPr>
        </p:nvSpPr>
        <p:spPr bwMode="auto">
          <a:noFill/>
        </p:spPr>
        <p:txBody>
          <a:bodyPr wrap="square" lIns="89715" tIns="89715" rIns="89715" bIns="89715" numCol="1" anchor="t" anchorCtr="0" compatLnSpc="1">
            <a:prstTxWarp prst="textNoShape">
              <a:avLst/>
            </a:prstTxWarp>
          </a:bodyPr>
          <a:lstStyle/>
          <a:p>
            <a:pPr>
              <a:spcBef>
                <a:spcPct val="0"/>
              </a:spcBef>
            </a:pPr>
            <a:endParaRPr lang="fr-FR" alt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Shape 51"/>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p:spPr>
      </p:sp>
      <p:sp>
        <p:nvSpPr>
          <p:cNvPr id="51203" name="Shape 52"/>
          <p:cNvSpPr>
            <a:spLocks noGrp="1"/>
          </p:cNvSpPr>
          <p:nvPr>
            <p:ph type="body" idx="1"/>
          </p:nvPr>
        </p:nvSpPr>
        <p:spPr bwMode="auto">
          <a:noFill/>
        </p:spPr>
        <p:txBody>
          <a:bodyPr wrap="square" lIns="89715" tIns="89715" rIns="89715" bIns="89715" numCol="1" anchor="t" anchorCtr="0" compatLnSpc="1">
            <a:prstTxWarp prst="textNoShape">
              <a:avLst/>
            </a:prstTxWarp>
          </a:bodyPr>
          <a:lstStyle/>
          <a:p>
            <a:pPr>
              <a:spcBef>
                <a:spcPct val="0"/>
              </a:spcBef>
            </a:pPr>
            <a:endParaRPr lang="fr-FR" altLang="fr-F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50" name="Shape 51"/>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p:spPr>
      </p:sp>
      <p:sp>
        <p:nvSpPr>
          <p:cNvPr id="53251" name="Shape 52"/>
          <p:cNvSpPr>
            <a:spLocks noGrp="1"/>
          </p:cNvSpPr>
          <p:nvPr>
            <p:ph type="body" idx="1"/>
          </p:nvPr>
        </p:nvSpPr>
        <p:spPr bwMode="auto">
          <a:noFill/>
        </p:spPr>
        <p:txBody>
          <a:bodyPr wrap="square" lIns="89715" tIns="89715" rIns="89715" bIns="89715" numCol="1" anchor="t" anchorCtr="0" compatLnSpc="1">
            <a:prstTxWarp prst="textNoShape">
              <a:avLst/>
            </a:prstTxWarp>
          </a:bodyPr>
          <a:lstStyle/>
          <a:p>
            <a:pPr>
              <a:spcBef>
                <a:spcPct val="0"/>
              </a:spcBef>
            </a:pPr>
            <a:endParaRPr lang="fr-FR" altLang="fr-F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dirty="0" smtClean="0"/>
              <a:t>Lorsque la fécondité commence à baisser, le nombre de naissances croît moins vite, se stabilise ou décroît, toutefois la population active continue d’augmenter. Le fait que la proportion de travailleurs augmente a des effets sur la croissance économique, ce qui constitue un dividende démographique.</a:t>
            </a:r>
          </a:p>
          <a:p>
            <a:endParaRPr lang="fr-FR" dirty="0"/>
          </a:p>
        </p:txBody>
      </p:sp>
      <p:sp>
        <p:nvSpPr>
          <p:cNvPr id="4" name="Espace réservé du numéro de diapositive 3"/>
          <p:cNvSpPr>
            <a:spLocks noGrp="1"/>
          </p:cNvSpPr>
          <p:nvPr>
            <p:ph type="sldNum" sz="quarter" idx="10"/>
          </p:nvPr>
        </p:nvSpPr>
        <p:spPr/>
        <p:txBody>
          <a:bodyPr/>
          <a:lstStyle/>
          <a:p>
            <a:fld id="{DBCDF0EC-ADD1-46DA-AE39-8F343A157E55}" type="slidenum">
              <a:rPr lang="fr-CA" smtClean="0"/>
              <a:pPr/>
              <a:t>32</a:t>
            </a:fld>
            <a:endParaRPr lang="fr-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dirty="0" smtClean="0"/>
              <a:t>Lorsque la fécondité commence à baisser, le nombre de naissances croît moins vite, se stabilise ou décroît, toutefois la population active continue d’augmenter. Le fait que la proportion de travailleurs augmente a des effets sur la croissance économique, ce qui constitue un dividende démographique.</a:t>
            </a:r>
          </a:p>
          <a:p>
            <a:endParaRPr lang="fr-CA" dirty="0"/>
          </a:p>
        </p:txBody>
      </p:sp>
      <p:sp>
        <p:nvSpPr>
          <p:cNvPr id="4" name="Espace réservé du numéro de diapositive 3"/>
          <p:cNvSpPr>
            <a:spLocks noGrp="1"/>
          </p:cNvSpPr>
          <p:nvPr>
            <p:ph type="sldNum" sz="quarter" idx="10"/>
          </p:nvPr>
        </p:nvSpPr>
        <p:spPr/>
        <p:txBody>
          <a:bodyPr/>
          <a:lstStyle/>
          <a:p>
            <a:fld id="{DBCDF0EC-ADD1-46DA-AE39-8F343A157E55}" type="slidenum">
              <a:rPr lang="fr-CA" smtClean="0"/>
              <a:pPr/>
              <a:t>33</a:t>
            </a:fld>
            <a:endParaRPr lang="fr-CA"/>
          </a:p>
        </p:txBody>
      </p:sp>
    </p:spTree>
    <p:extLst>
      <p:ext uri="{BB962C8B-B14F-4D97-AF65-F5344CB8AC3E}">
        <p14:creationId xmlns="" xmlns:p14="http://schemas.microsoft.com/office/powerpoint/2010/main" val="3608485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249628BA-37B7-40E8-BA62-9D116C45DE98}" type="slidenum">
              <a:rPr lang="fr-FR" smtClean="0"/>
              <a:pPr/>
              <a:t>18</a:t>
            </a:fld>
            <a:endParaRPr lang="fr-FR"/>
          </a:p>
        </p:txBody>
      </p:sp>
    </p:spTree>
    <p:extLst>
      <p:ext uri="{BB962C8B-B14F-4D97-AF65-F5344CB8AC3E}">
        <p14:creationId xmlns="" xmlns:p14="http://schemas.microsoft.com/office/powerpoint/2010/main" val="2033342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La</a:t>
            </a:r>
            <a:r>
              <a:rPr lang="fr-FR" baseline="0" dirty="0" smtClean="0"/>
              <a:t> totalité des pays du Sahel sont concentrés dans les deux premières marches du chemin vers le dividende démographique. Ce qui dénote d’une homogénéité de leur situation et de la nécessité de mettre en place des politiques et stratégies régionales face à la vulnérabilité des populations. </a:t>
            </a:r>
            <a:endParaRPr lang="fr-FR" dirty="0"/>
          </a:p>
        </p:txBody>
      </p:sp>
      <p:sp>
        <p:nvSpPr>
          <p:cNvPr id="4" name="Slide Number Placeholder 3"/>
          <p:cNvSpPr>
            <a:spLocks noGrp="1"/>
          </p:cNvSpPr>
          <p:nvPr>
            <p:ph type="sldNum" sz="quarter" idx="10"/>
          </p:nvPr>
        </p:nvSpPr>
        <p:spPr/>
        <p:txBody>
          <a:bodyPr/>
          <a:lstStyle/>
          <a:p>
            <a:fld id="{249628BA-37B7-40E8-BA62-9D116C45DE98}" type="slidenum">
              <a:rPr lang="fr-FR" smtClean="0"/>
              <a:pPr/>
              <a:t>19</a:t>
            </a:fld>
            <a:endParaRPr lang="fr-FR"/>
          </a:p>
        </p:txBody>
      </p:sp>
    </p:spTree>
    <p:extLst>
      <p:ext uri="{BB962C8B-B14F-4D97-AF65-F5344CB8AC3E}">
        <p14:creationId xmlns="" xmlns:p14="http://schemas.microsoft.com/office/powerpoint/2010/main" val="3986422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818" name="Shape 51"/>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p:spPr>
      </p:sp>
      <p:sp>
        <p:nvSpPr>
          <p:cNvPr id="34819" name="Shape 52"/>
          <p:cNvSpPr>
            <a:spLocks noGrp="1"/>
          </p:cNvSpPr>
          <p:nvPr>
            <p:ph type="body" idx="1"/>
          </p:nvPr>
        </p:nvSpPr>
        <p:spPr bwMode="auto">
          <a:noFill/>
        </p:spPr>
        <p:txBody>
          <a:bodyPr wrap="square" lIns="89715" tIns="89715" rIns="89715" bIns="89715" numCol="1" anchor="t" anchorCtr="0" compatLnSpc="1">
            <a:prstTxWarp prst="textNoShape">
              <a:avLst/>
            </a:prstTxWarp>
          </a:bodyPr>
          <a:lstStyle/>
          <a:p>
            <a:pPr>
              <a:spcBef>
                <a:spcPct val="0"/>
              </a:spcBef>
            </a:pPr>
            <a:endParaRPr lang="fr-FR" alt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6" name="Shape 51"/>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p:spPr>
      </p:sp>
      <p:sp>
        <p:nvSpPr>
          <p:cNvPr id="36867" name="Shape 52"/>
          <p:cNvSpPr>
            <a:spLocks noGrp="1"/>
          </p:cNvSpPr>
          <p:nvPr>
            <p:ph type="body" idx="1"/>
          </p:nvPr>
        </p:nvSpPr>
        <p:spPr bwMode="auto">
          <a:noFill/>
        </p:spPr>
        <p:txBody>
          <a:bodyPr wrap="square" lIns="89715" tIns="89715" rIns="89715" bIns="89715" numCol="1" anchor="t" anchorCtr="0" compatLnSpc="1">
            <a:prstTxWarp prst="textNoShape">
              <a:avLst/>
            </a:prstTxWarp>
          </a:bodyPr>
          <a:lstStyle/>
          <a:p>
            <a:pPr>
              <a:spcBef>
                <a:spcPct val="0"/>
              </a:spcBef>
            </a:pPr>
            <a:endParaRPr lang="fr-FR" alt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4" name="Shape 51"/>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p:spPr>
      </p:sp>
      <p:sp>
        <p:nvSpPr>
          <p:cNvPr id="38915" name="Shape 52"/>
          <p:cNvSpPr>
            <a:spLocks noGrp="1"/>
          </p:cNvSpPr>
          <p:nvPr>
            <p:ph type="body" idx="1"/>
          </p:nvPr>
        </p:nvSpPr>
        <p:spPr bwMode="auto">
          <a:noFill/>
        </p:spPr>
        <p:txBody>
          <a:bodyPr wrap="square" lIns="89715" tIns="89715" rIns="89715" bIns="89715" numCol="1" anchor="t" anchorCtr="0" compatLnSpc="1">
            <a:prstTxWarp prst="textNoShape">
              <a:avLst/>
            </a:prstTxWarp>
          </a:bodyPr>
          <a:lstStyle/>
          <a:p>
            <a:pPr>
              <a:spcBef>
                <a:spcPct val="0"/>
              </a:spcBef>
            </a:pPr>
            <a:endParaRPr lang="fr-FR" alt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62" name="Shape 51"/>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p:spPr>
      </p:sp>
      <p:sp>
        <p:nvSpPr>
          <p:cNvPr id="40963" name="Shape 52"/>
          <p:cNvSpPr>
            <a:spLocks noGrp="1"/>
          </p:cNvSpPr>
          <p:nvPr>
            <p:ph type="body" idx="1"/>
          </p:nvPr>
        </p:nvSpPr>
        <p:spPr bwMode="auto">
          <a:noFill/>
        </p:spPr>
        <p:txBody>
          <a:bodyPr wrap="square" lIns="89715" tIns="89715" rIns="89715" bIns="89715" numCol="1" anchor="t" anchorCtr="0" compatLnSpc="1">
            <a:prstTxWarp prst="textNoShape">
              <a:avLst/>
            </a:prstTxWarp>
          </a:bodyPr>
          <a:lstStyle/>
          <a:p>
            <a:pPr>
              <a:spcBef>
                <a:spcPct val="0"/>
              </a:spcBef>
            </a:pPr>
            <a:endParaRPr lang="fr-FR" alt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51"/>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p:spPr>
      </p:sp>
      <p:sp>
        <p:nvSpPr>
          <p:cNvPr id="43011" name="Shape 52"/>
          <p:cNvSpPr>
            <a:spLocks noGrp="1"/>
          </p:cNvSpPr>
          <p:nvPr>
            <p:ph type="body" idx="1"/>
          </p:nvPr>
        </p:nvSpPr>
        <p:spPr bwMode="auto">
          <a:noFill/>
        </p:spPr>
        <p:txBody>
          <a:bodyPr wrap="square" lIns="89715" tIns="89715" rIns="89715" bIns="89715" numCol="1" anchor="t" anchorCtr="0" compatLnSpc="1">
            <a:prstTxWarp prst="textNoShape">
              <a:avLst/>
            </a:prstTxWarp>
          </a:bodyPr>
          <a:lstStyle/>
          <a:p>
            <a:pPr>
              <a:spcBef>
                <a:spcPct val="0"/>
              </a:spcBef>
            </a:pPr>
            <a:endParaRPr lang="fr-FR" alt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Shape 51"/>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p:spPr>
      </p:sp>
      <p:sp>
        <p:nvSpPr>
          <p:cNvPr id="45059" name="Shape 52"/>
          <p:cNvSpPr>
            <a:spLocks noGrp="1"/>
          </p:cNvSpPr>
          <p:nvPr>
            <p:ph type="body" idx="1"/>
          </p:nvPr>
        </p:nvSpPr>
        <p:spPr bwMode="auto">
          <a:noFill/>
        </p:spPr>
        <p:txBody>
          <a:bodyPr wrap="square" lIns="89715" tIns="89715" rIns="89715" bIns="89715" numCol="1" anchor="t" anchorCtr="0" compatLnSpc="1">
            <a:prstTxWarp prst="textNoShape">
              <a:avLst/>
            </a:prstTxWarp>
          </a:bodyPr>
          <a:lstStyle/>
          <a:p>
            <a:pPr>
              <a:spcBef>
                <a:spcPct val="0"/>
              </a:spcBef>
            </a:pPr>
            <a:endParaRPr lang="fr-FR" altLang="fr-FR"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pPr/>
              <a:t>8/19/2021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pPr/>
              <a:t>8/19/2021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pPr/>
              <a:t>8/19/2021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pPr/>
              <a:t>8/19/2021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pPr/>
              <a:t>‹N°›</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pPr/>
              <a:t>8/19/2021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pPr/>
              <a:t>8/19/2021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pPr/>
              <a:t>8/19/2021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pPr/>
              <a:t>8/19/2021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pPr/>
              <a:t>8/19/2021</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pPr/>
              <a:t>8/19/2021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pPr/>
              <a:t>8/19/2021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pPr/>
              <a:t>8/19/2021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pPr/>
              <a:t>8/19/2021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pPr/>
              <a:t>8/19/2021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pPr/>
              <a:t>8/19/2021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pPr/>
              <a:t>8/19/2021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pPr/>
              <a:t>8/19/2021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50000">
              <a:schemeClr val="bg2">
                <a:shade val="100000"/>
                <a:hueMod val="100000"/>
                <a:satMod val="110000"/>
                <a:lumMod val="130000"/>
              </a:schemeClr>
            </a:gs>
            <a:gs pos="100000">
              <a:schemeClr val="bg2">
                <a:shade val="78000"/>
                <a:hueMod val="44000"/>
                <a:satMod val="200000"/>
                <a:lumMod val="69000"/>
              </a:schemeClr>
            </a:gs>
          </a:gsLst>
          <a:lin ang="2520000" scaled="0"/>
          <a:tileRect/>
        </a:gra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pPr/>
              <a:t>8/19/2021</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632534-3D63-4509-BE3A-053F704A3446}"/>
              </a:ext>
            </a:extLst>
          </p:cNvPr>
          <p:cNvSpPr>
            <a:spLocks noGrp="1"/>
          </p:cNvSpPr>
          <p:nvPr>
            <p:ph type="ctrTitle"/>
          </p:nvPr>
        </p:nvSpPr>
        <p:spPr/>
        <p:txBody>
          <a:bodyPr/>
          <a:lstStyle/>
          <a:p>
            <a:pPr algn="ctr"/>
            <a:r>
              <a:rPr lang="fr-FR" sz="4400" dirty="0" smtClean="0"/>
              <a:t>Théories et mesures du dividende démographique</a:t>
            </a:r>
            <a:endParaRPr lang="fr-FR" sz="4400" dirty="0"/>
          </a:p>
        </p:txBody>
      </p:sp>
      <p:sp>
        <p:nvSpPr>
          <p:cNvPr id="3" name="Subtitle 2">
            <a:extLst>
              <a:ext uri="{FF2B5EF4-FFF2-40B4-BE49-F238E27FC236}">
                <a16:creationId xmlns="" xmlns:a16="http://schemas.microsoft.com/office/drawing/2014/main" id="{064B40EA-3870-4A10-9B79-C6710975A083}"/>
              </a:ext>
            </a:extLst>
          </p:cNvPr>
          <p:cNvSpPr>
            <a:spLocks noGrp="1"/>
          </p:cNvSpPr>
          <p:nvPr>
            <p:ph type="subTitle" idx="1"/>
          </p:nvPr>
        </p:nvSpPr>
        <p:spPr/>
        <p:txBody>
          <a:bodyPr>
            <a:normAutofit/>
          </a:bodyPr>
          <a:lstStyle/>
          <a:p>
            <a:pPr algn="ctr"/>
            <a:r>
              <a:rPr lang="fr-FR" dirty="0" smtClean="0"/>
              <a:t>Dr Franklin BOUBA DJOURDEBBÉ</a:t>
            </a:r>
          </a:p>
        </p:txBody>
      </p:sp>
      <p:sp>
        <p:nvSpPr>
          <p:cNvPr id="6" name="ZoneTexte 5"/>
          <p:cNvSpPr txBox="1"/>
          <p:nvPr/>
        </p:nvSpPr>
        <p:spPr>
          <a:xfrm>
            <a:off x="435428" y="566058"/>
            <a:ext cx="11353801" cy="1384995"/>
          </a:xfrm>
          <a:prstGeom prst="rect">
            <a:avLst/>
          </a:prstGeom>
          <a:noFill/>
        </p:spPr>
        <p:txBody>
          <a:bodyPr wrap="square" rtlCol="0">
            <a:spAutoFit/>
          </a:bodyPr>
          <a:lstStyle/>
          <a:p>
            <a:pPr algn="ctr"/>
            <a:r>
              <a:rPr lang="fr-FR" sz="2800" b="1" dirty="0" smtClean="0"/>
              <a:t>Module de formation en Dividende Démographique, évolutions socioéconomiques et genre</a:t>
            </a:r>
            <a:endParaRPr lang="fr-FR" sz="2800" dirty="0" smtClean="0"/>
          </a:p>
          <a:p>
            <a:pPr algn="ctr"/>
            <a:r>
              <a:rPr lang="fr-FR" sz="2800" b="1" dirty="0" smtClean="0"/>
              <a:t> (IFRISEE), janvier 2021</a:t>
            </a:r>
            <a:endParaRPr lang="fr-FR" sz="2800" dirty="0"/>
          </a:p>
        </p:txBody>
      </p:sp>
    </p:spTree>
    <p:extLst>
      <p:ext uri="{BB962C8B-B14F-4D97-AF65-F5344CB8AC3E}">
        <p14:creationId xmlns="" xmlns:p14="http://schemas.microsoft.com/office/powerpoint/2010/main" val="26582533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5BB1EC-75DD-4810-BCD2-9E6947BB71D6}"/>
              </a:ext>
            </a:extLst>
          </p:cNvPr>
          <p:cNvSpPr>
            <a:spLocks noGrp="1"/>
          </p:cNvSpPr>
          <p:nvPr>
            <p:ph type="title"/>
          </p:nvPr>
        </p:nvSpPr>
        <p:spPr/>
        <p:txBody>
          <a:bodyPr/>
          <a:lstStyle/>
          <a:p>
            <a:r>
              <a:rPr lang="fr-CM" b="1" dirty="0" smtClean="0"/>
              <a:t>Plateforme de la transition démographique</a:t>
            </a:r>
            <a:endParaRPr lang="en-US" dirty="0"/>
          </a:p>
        </p:txBody>
      </p:sp>
      <p:pic>
        <p:nvPicPr>
          <p:cNvPr id="4" name="Espace réservé du contenu 3" descr="Transition démographique 2.png"/>
          <p:cNvPicPr>
            <a:picLocks noGrp="1" noChangeAspect="1"/>
          </p:cNvPicPr>
          <p:nvPr>
            <p:ph idx="1"/>
          </p:nvPr>
        </p:nvPicPr>
        <p:blipFill>
          <a:blip r:embed="rId2"/>
          <a:stretch>
            <a:fillRect/>
          </a:stretch>
        </p:blipFill>
        <p:spPr>
          <a:xfrm>
            <a:off x="661993" y="1918447"/>
            <a:ext cx="10633535" cy="4530167"/>
          </a:xfrm>
        </p:spPr>
      </p:pic>
    </p:spTree>
    <p:extLst>
      <p:ext uri="{BB962C8B-B14F-4D97-AF65-F5344CB8AC3E}">
        <p14:creationId xmlns="" xmlns:p14="http://schemas.microsoft.com/office/powerpoint/2010/main" val="42299887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M" dirty="0" smtClean="0"/>
              <a:t>DÉFINITIONS MULTIPLES ET VARIÉES</a:t>
            </a:r>
            <a:endParaRPr lang="fr-FR" dirty="0"/>
          </a:p>
        </p:txBody>
      </p:sp>
      <p:sp>
        <p:nvSpPr>
          <p:cNvPr id="3" name="Espace réservé du contenu 2"/>
          <p:cNvSpPr>
            <a:spLocks noGrp="1"/>
          </p:cNvSpPr>
          <p:nvPr>
            <p:ph sz="half" idx="1"/>
          </p:nvPr>
        </p:nvSpPr>
        <p:spPr>
          <a:xfrm>
            <a:off x="277906" y="2061882"/>
            <a:ext cx="5486400" cy="4688541"/>
          </a:xfrm>
        </p:spPr>
        <p:txBody>
          <a:bodyPr>
            <a:normAutofit/>
          </a:bodyPr>
          <a:lstStyle/>
          <a:p>
            <a:pPr algn="just"/>
            <a:r>
              <a:rPr lang="fr-FR" dirty="0" smtClean="0"/>
              <a:t>Un coup de pouce que le changement dans la structure d’âge d’une population peut apporter au développement économique d’un pays.</a:t>
            </a:r>
          </a:p>
          <a:p>
            <a:pPr algn="just"/>
            <a:r>
              <a:rPr lang="fr-FR" dirty="0" smtClean="0"/>
              <a:t>La croissance économique rapide résultant de la baisse de la mortalité et de la fécondité d’un pays donné, et de l’évolution de la pyramide des âges de la population.</a:t>
            </a:r>
          </a:p>
          <a:p>
            <a:pPr algn="just"/>
            <a:endParaRPr lang="fr-FR" dirty="0" smtClean="0"/>
          </a:p>
          <a:p>
            <a:pPr algn="just"/>
            <a:endParaRPr lang="fr-FR" dirty="0" smtClean="0"/>
          </a:p>
          <a:p>
            <a:endParaRPr lang="fr-FR" dirty="0"/>
          </a:p>
        </p:txBody>
      </p:sp>
      <p:pic>
        <p:nvPicPr>
          <p:cNvPr id="5" name="Espace réservé du contenu 4"/>
          <p:cNvPicPr>
            <a:picLocks noGrp="1"/>
          </p:cNvPicPr>
          <p:nvPr>
            <p:ph sz="half" idx="2"/>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a:blip>
          <a:stretch>
            <a:fillRect/>
          </a:stretch>
        </p:blipFill>
        <p:spPr>
          <a:xfrm>
            <a:off x="6104966" y="1667435"/>
            <a:ext cx="4123764" cy="2169459"/>
          </a:xfrm>
          <a:prstGeom prst="rect">
            <a:avLst/>
          </a:prstGeom>
        </p:spPr>
      </p:pic>
      <p:sp>
        <p:nvSpPr>
          <p:cNvPr id="6" name="ZoneTexte 5"/>
          <p:cNvSpPr txBox="1"/>
          <p:nvPr/>
        </p:nvSpPr>
        <p:spPr>
          <a:xfrm>
            <a:off x="6660776" y="4204448"/>
            <a:ext cx="5280212" cy="1754326"/>
          </a:xfrm>
          <a:prstGeom prst="rect">
            <a:avLst/>
          </a:prstGeom>
          <a:noFill/>
        </p:spPr>
        <p:txBody>
          <a:bodyPr wrap="square" rtlCol="0">
            <a:spAutoFit/>
          </a:bodyPr>
          <a:lstStyle/>
          <a:p>
            <a:pPr algn="just"/>
            <a:r>
              <a:rPr lang="fr-FR" dirty="0" smtClean="0"/>
              <a:t>Du point de vue de la science politique, le concept de « dividende démographique »</a:t>
            </a:r>
          </a:p>
          <a:p>
            <a:pPr algn="just"/>
            <a:r>
              <a:rPr lang="fr-FR" dirty="0" smtClean="0"/>
              <a:t>se situe au cœur d'enjeux et rapports de pouvoir qui s’observent tant sur le plan local, national qu’international.</a:t>
            </a:r>
          </a:p>
          <a:p>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M" dirty="0" smtClean="0"/>
              <a:t>PLUSIEURS DIVIDENDES DÉMOGRAPHIQUES</a:t>
            </a:r>
            <a:endParaRPr lang="fr-FR" dirty="0"/>
          </a:p>
        </p:txBody>
      </p:sp>
      <p:pic>
        <p:nvPicPr>
          <p:cNvPr id="4" name="Picture 3"/>
          <p:cNvPicPr>
            <a:picLocks noGrp="1"/>
          </p:cNvPicPr>
          <p:nvPr>
            <p:ph idx="1"/>
          </p:nvPr>
        </p:nvPicPr>
        <p:blipFill>
          <a:blip r:embed="rId2">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977151" y="1891554"/>
            <a:ext cx="9466731" cy="4536140"/>
          </a:xfrm>
          <a:prstGeom prst="rect">
            <a:avLst/>
          </a:prstGeom>
          <a:solidFill>
            <a:schemeClr val="tx1">
              <a:lumMod val="95000"/>
            </a:schemeClr>
          </a:solid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5BB1EC-75DD-4810-BCD2-9E6947BB71D6}"/>
              </a:ext>
            </a:extLst>
          </p:cNvPr>
          <p:cNvSpPr>
            <a:spLocks noGrp="1"/>
          </p:cNvSpPr>
          <p:nvPr>
            <p:ph type="title"/>
          </p:nvPr>
        </p:nvSpPr>
        <p:spPr/>
        <p:txBody>
          <a:bodyPr/>
          <a:lstStyle/>
          <a:p>
            <a:r>
              <a:rPr lang="fr-FR" dirty="0" smtClean="0"/>
              <a:t>COMMENT S’OBTIENT CE « COUP DE POUCE » DÉMOGRAPHIQUE ?</a:t>
            </a:r>
            <a:endParaRPr lang="fr-FR" dirty="0"/>
          </a:p>
        </p:txBody>
      </p:sp>
      <p:sp>
        <p:nvSpPr>
          <p:cNvPr id="3" name="Content Placeholder 2">
            <a:extLst>
              <a:ext uri="{FF2B5EF4-FFF2-40B4-BE49-F238E27FC236}">
                <a16:creationId xmlns="" xmlns:a16="http://schemas.microsoft.com/office/drawing/2014/main" id="{2155535B-9A08-4A9B-A1EA-95F8F12144FC}"/>
              </a:ext>
            </a:extLst>
          </p:cNvPr>
          <p:cNvSpPr>
            <a:spLocks noGrp="1"/>
          </p:cNvSpPr>
          <p:nvPr>
            <p:ph idx="1"/>
          </p:nvPr>
        </p:nvSpPr>
        <p:spPr>
          <a:xfrm>
            <a:off x="411481" y="2085975"/>
            <a:ext cx="11538471" cy="4525136"/>
          </a:xfrm>
        </p:spPr>
        <p:txBody>
          <a:bodyPr>
            <a:normAutofit lnSpcReduction="10000"/>
          </a:bodyPr>
          <a:lstStyle/>
          <a:p>
            <a:pPr algn="just">
              <a:buFont typeface="Wingdings" pitchFamily="2" charset="2"/>
              <a:buChar char="q"/>
            </a:pPr>
            <a:r>
              <a:rPr lang="fr-CM" sz="2800" dirty="0" smtClean="0"/>
              <a:t> </a:t>
            </a:r>
            <a:r>
              <a:rPr lang="fr-FR" sz="3200" dirty="0" smtClean="0"/>
              <a:t>L’obtention du dividende démographique passe par une chaine d’étape, notamment par :</a:t>
            </a:r>
          </a:p>
          <a:p>
            <a:pPr algn="just">
              <a:buFont typeface="Wingdings" pitchFamily="2" charset="2"/>
              <a:buChar char="Ø"/>
            </a:pPr>
            <a:r>
              <a:rPr lang="fr-FR" sz="3200" dirty="0" smtClean="0"/>
              <a:t> La baisse de la fécondité</a:t>
            </a:r>
          </a:p>
          <a:p>
            <a:pPr algn="just">
              <a:buFont typeface="Wingdings" pitchFamily="2" charset="2"/>
              <a:buChar char="Ø"/>
            </a:pPr>
            <a:r>
              <a:rPr lang="fr-FR" sz="3200" dirty="0" smtClean="0"/>
              <a:t> La baisse du nombre de personnes à charge par rapport au nombre de personnes en âge de travailler et effectivement occupé</a:t>
            </a:r>
          </a:p>
          <a:p>
            <a:pPr algn="just">
              <a:buFont typeface="Wingdings" pitchFamily="2" charset="2"/>
              <a:buChar char="Ø"/>
            </a:pPr>
            <a:r>
              <a:rPr lang="fr-FR" sz="3200" dirty="0" smtClean="0"/>
              <a:t> L’augmentation de l’épargne et de l’investissement </a:t>
            </a:r>
          </a:p>
          <a:p>
            <a:pPr algn="just">
              <a:buFont typeface="Wingdings" pitchFamily="2" charset="2"/>
              <a:buChar char="Ø"/>
            </a:pPr>
            <a:r>
              <a:rPr lang="fr-FR" sz="3200" dirty="0" smtClean="0"/>
              <a:t> L’augmentation de la croissance économique et des conditions de vie</a:t>
            </a:r>
          </a:p>
          <a:p>
            <a:pPr algn="just" fontAlgn="base">
              <a:lnSpc>
                <a:spcPct val="150000"/>
              </a:lnSpc>
              <a:buFont typeface="Wingdings" pitchFamily="2" charset="2"/>
              <a:buChar char="q"/>
            </a:pPr>
            <a:endParaRPr lang="en-US" sz="2800" dirty="0"/>
          </a:p>
        </p:txBody>
      </p:sp>
    </p:spTree>
    <p:extLst>
      <p:ext uri="{BB962C8B-B14F-4D97-AF65-F5344CB8AC3E}">
        <p14:creationId xmlns="" xmlns:p14="http://schemas.microsoft.com/office/powerpoint/2010/main" val="42299887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COMMENT S’OBTIENT CE « COUP DE POUCE » DÉMOGRAPHIQUE ?</a:t>
            </a:r>
            <a:endParaRPr lang="fr-FR" dirty="0"/>
          </a:p>
        </p:txBody>
      </p:sp>
      <p:pic>
        <p:nvPicPr>
          <p:cNvPr id="4" name="Picture 16"/>
          <p:cNvPicPr>
            <a:picLocks noGrp="1"/>
          </p:cNvPicPr>
          <p:nvPr>
            <p:ph idx="1"/>
          </p:nvPr>
        </p:nvPicPr>
        <p:blipFill>
          <a:blip r:embed="rId2">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999734" y="2336800"/>
            <a:ext cx="6976507" cy="359886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M" b="1" dirty="0" smtClean="0"/>
              <a:t>Relation entre baisse de la fécondité et croissance économique</a:t>
            </a:r>
            <a:endParaRPr lang="fr-FR" dirty="0"/>
          </a:p>
        </p:txBody>
      </p:sp>
      <p:pic>
        <p:nvPicPr>
          <p:cNvPr id="6" name="Espace réservé du contenu 5" descr="Fille.jpg"/>
          <p:cNvPicPr>
            <a:picLocks noGrp="1" noChangeAspect="1"/>
          </p:cNvPicPr>
          <p:nvPr>
            <p:ph sz="half" idx="1"/>
          </p:nvPr>
        </p:nvPicPr>
        <p:blipFill>
          <a:blip r:embed="rId2"/>
          <a:stretch>
            <a:fillRect/>
          </a:stretch>
        </p:blipFill>
        <p:spPr>
          <a:xfrm>
            <a:off x="1211371" y="2336800"/>
            <a:ext cx="3636746" cy="3598863"/>
          </a:xfrm>
        </p:spPr>
      </p:pic>
      <p:pic>
        <p:nvPicPr>
          <p:cNvPr id="5" name="Espace réservé du contenu 4" descr="Schéma.JPG"/>
          <p:cNvPicPr>
            <a:picLocks noGrp="1" noChangeAspect="1"/>
          </p:cNvPicPr>
          <p:nvPr>
            <p:ph sz="half" idx="2"/>
          </p:nvPr>
        </p:nvPicPr>
        <p:blipFill>
          <a:blip r:embed="rId3"/>
          <a:stretch>
            <a:fillRect/>
          </a:stretch>
        </p:blipFill>
        <p:spPr>
          <a:xfrm>
            <a:off x="5599850" y="2336800"/>
            <a:ext cx="4689587" cy="3598863"/>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 y="753229"/>
            <a:ext cx="10318375" cy="1080937"/>
          </a:xfrm>
        </p:spPr>
        <p:txBody>
          <a:bodyPr>
            <a:normAutofit/>
          </a:bodyPr>
          <a:lstStyle/>
          <a:p>
            <a:r>
              <a:rPr lang="fr-CM" dirty="0" smtClean="0"/>
              <a:t>BAISSE DE LA FÉCONDITÉ, UN PRÉALABLE </a:t>
            </a:r>
            <a:r>
              <a:rPr lang="fr-FR" dirty="0" smtClean="0"/>
              <a:t> POUR LE DIVIDENDE DÉMOGRAPHIQUE</a:t>
            </a:r>
            <a:endParaRPr lang="fr-FR" dirty="0"/>
          </a:p>
        </p:txBody>
      </p:sp>
      <p:sp>
        <p:nvSpPr>
          <p:cNvPr id="3" name="Espace réservé du texte 2"/>
          <p:cNvSpPr>
            <a:spLocks noGrp="1"/>
          </p:cNvSpPr>
          <p:nvPr>
            <p:ph type="body" idx="1"/>
          </p:nvPr>
        </p:nvSpPr>
        <p:spPr/>
        <p:txBody>
          <a:bodyPr/>
          <a:lstStyle/>
          <a:p>
            <a:pPr algn="ctr"/>
            <a:r>
              <a:rPr lang="fr-CM" dirty="0" smtClean="0"/>
              <a:t>COREE DU SUD</a:t>
            </a:r>
            <a:endParaRPr lang="fr-FR" dirty="0"/>
          </a:p>
        </p:txBody>
      </p:sp>
      <p:pic>
        <p:nvPicPr>
          <p:cNvPr id="7" name="Espace réservé du contenu 6" descr="Corée.png"/>
          <p:cNvPicPr>
            <a:picLocks noGrp="1" noChangeAspect="1"/>
          </p:cNvPicPr>
          <p:nvPr>
            <p:ph sz="half" idx="2"/>
          </p:nvPr>
        </p:nvPicPr>
        <p:blipFill>
          <a:blip r:embed="rId2"/>
          <a:stretch>
            <a:fillRect/>
          </a:stretch>
        </p:blipFill>
        <p:spPr>
          <a:xfrm>
            <a:off x="882477" y="3030538"/>
            <a:ext cx="4294533" cy="2905125"/>
          </a:xfrm>
        </p:spPr>
      </p:pic>
      <p:sp>
        <p:nvSpPr>
          <p:cNvPr id="5" name="Espace réservé du texte 4"/>
          <p:cNvSpPr>
            <a:spLocks noGrp="1"/>
          </p:cNvSpPr>
          <p:nvPr>
            <p:ph type="body" sz="quarter" idx="3"/>
          </p:nvPr>
        </p:nvSpPr>
        <p:spPr/>
        <p:txBody>
          <a:bodyPr/>
          <a:lstStyle/>
          <a:p>
            <a:pPr algn="ctr"/>
            <a:r>
              <a:rPr lang="fr-CM" dirty="0" smtClean="0"/>
              <a:t>NIGER</a:t>
            </a:r>
            <a:endParaRPr lang="fr-FR" dirty="0"/>
          </a:p>
        </p:txBody>
      </p:sp>
      <p:pic>
        <p:nvPicPr>
          <p:cNvPr id="8" name="Espace réservé du contenu 7" descr="1970_Niger-fr-1970.png"/>
          <p:cNvPicPr>
            <a:picLocks noGrp="1" noChangeAspect="1"/>
          </p:cNvPicPr>
          <p:nvPr>
            <p:ph sz="quarter" idx="4"/>
          </p:nvPr>
        </p:nvPicPr>
        <p:blipFill>
          <a:blip r:embed="rId3"/>
          <a:stretch>
            <a:fillRect/>
          </a:stretch>
        </p:blipFill>
        <p:spPr>
          <a:xfrm>
            <a:off x="8822631" y="3003176"/>
            <a:ext cx="2974922" cy="2941436"/>
          </a:xfrm>
        </p:spPr>
      </p:pic>
      <p:pic>
        <p:nvPicPr>
          <p:cNvPr id="9" name="Image 8" descr="2016_ Niger.png"/>
          <p:cNvPicPr>
            <a:picLocks noChangeAspect="1"/>
          </p:cNvPicPr>
          <p:nvPr/>
        </p:nvPicPr>
        <p:blipFill>
          <a:blip r:embed="rId4"/>
          <a:stretch>
            <a:fillRect/>
          </a:stretch>
        </p:blipFill>
        <p:spPr>
          <a:xfrm>
            <a:off x="5636749" y="3072494"/>
            <a:ext cx="3094874" cy="2835247"/>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2697"/>
            <a:ext cx="10128448" cy="859589"/>
          </a:xfrm>
        </p:spPr>
        <p:txBody>
          <a:bodyPr>
            <a:noAutofit/>
          </a:bodyPr>
          <a:lstStyle/>
          <a:p>
            <a:r>
              <a:rPr lang="fr-FR" sz="3200" dirty="0" smtClean="0"/>
              <a:t>Mécanismes </a:t>
            </a:r>
            <a:r>
              <a:rPr lang="fr-FR" sz="3200" b="1" dirty="0" smtClean="0"/>
              <a:t>du dividende démographique</a:t>
            </a:r>
            <a:endParaRPr lang="fr-FR" sz="3200" b="1" cap="none" dirty="0">
              <a:solidFill>
                <a:srgbClr val="0070C0"/>
              </a:solidFill>
            </a:endParaRPr>
          </a:p>
        </p:txBody>
      </p:sp>
      <p:pic>
        <p:nvPicPr>
          <p:cNvPr id="4" name="Picture 3"/>
          <p:cNvPicPr/>
          <p:nvPr/>
        </p:nvPicPr>
        <p:blipFill>
          <a:blip r:embed="rId3">
            <a:extLst>
              <a:ext uri="{28A0092B-C50C-407E-A947-70E740481C1C}">
                <a14:useLocalDpi xmlns="" xmlns:a14="http://schemas.microsoft.com/office/drawing/2010/main" val="0"/>
              </a:ext>
            </a:extLst>
          </a:blip>
          <a:srcRect/>
          <a:stretch>
            <a:fillRect/>
          </a:stretch>
        </p:blipFill>
        <p:spPr bwMode="auto">
          <a:xfrm>
            <a:off x="0" y="1556792"/>
            <a:ext cx="12192000" cy="5301208"/>
          </a:xfrm>
          <a:prstGeom prst="rect">
            <a:avLst/>
          </a:prstGeom>
          <a:noFill/>
          <a:ln>
            <a:noFill/>
          </a:ln>
        </p:spPr>
      </p:pic>
    </p:spTree>
    <p:extLst>
      <p:ext uri="{BB962C8B-B14F-4D97-AF65-F5344CB8AC3E}">
        <p14:creationId xmlns="" xmlns:p14="http://schemas.microsoft.com/office/powerpoint/2010/main" val="1307742708"/>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476672"/>
            <a:ext cx="9648395" cy="1080120"/>
          </a:xfrm>
        </p:spPr>
        <p:txBody>
          <a:bodyPr/>
          <a:lstStyle/>
          <a:p>
            <a:pPr algn="l"/>
            <a:r>
              <a:rPr lang="fr-FR" sz="3200" b="1" cap="none" dirty="0" smtClean="0">
                <a:solidFill>
                  <a:srgbClr val="0070C0"/>
                </a:solidFill>
              </a:rPr>
              <a:t>Que faire pour garantir l’atteinte du dividende démographique?</a:t>
            </a:r>
            <a:endParaRPr lang="fr-FR" sz="3200" b="1" cap="none" dirty="0">
              <a:solidFill>
                <a:srgbClr val="0070C0"/>
              </a:solidFill>
            </a:endParaRPr>
          </a:p>
        </p:txBody>
      </p:sp>
      <p:sp>
        <p:nvSpPr>
          <p:cNvPr id="3" name="Rectangle 2"/>
          <p:cNvSpPr/>
          <p:nvPr/>
        </p:nvSpPr>
        <p:spPr>
          <a:xfrm>
            <a:off x="0" y="1706324"/>
            <a:ext cx="12192000" cy="1138773"/>
          </a:xfrm>
          <a:prstGeom prst="rect">
            <a:avLst/>
          </a:prstGeom>
          <a:ln>
            <a:solidFill>
              <a:srgbClr val="0070C0"/>
            </a:solidFill>
          </a:ln>
        </p:spPr>
        <p:txBody>
          <a:bodyPr wrap="square">
            <a:spAutoFit/>
          </a:bodyPr>
          <a:lstStyle/>
          <a:p>
            <a:r>
              <a:rPr lang="fr-FR" sz="2400" dirty="0" smtClean="0"/>
              <a:t>Accélérer la transition démographique </a:t>
            </a:r>
          </a:p>
          <a:p>
            <a:r>
              <a:rPr lang="fr-FR" sz="2400" dirty="0" smtClean="0"/>
              <a:t>	</a:t>
            </a:r>
            <a:r>
              <a:rPr lang="fr-FR" sz="2000" dirty="0" smtClean="0">
                <a:solidFill>
                  <a:srgbClr val="00B0F0"/>
                </a:solidFill>
              </a:rPr>
              <a:t>Investir plus dans la planification familiale (priorité aux besoins non 		satisfaits en planification familiale – plus de 25% dans les pays du Sahel) 	et dans la SSRAJ</a:t>
            </a:r>
          </a:p>
        </p:txBody>
      </p:sp>
      <p:sp>
        <p:nvSpPr>
          <p:cNvPr id="2" name="TextBox 1"/>
          <p:cNvSpPr txBox="1"/>
          <p:nvPr/>
        </p:nvSpPr>
        <p:spPr>
          <a:xfrm>
            <a:off x="0" y="3244711"/>
            <a:ext cx="12192000" cy="769441"/>
          </a:xfrm>
          <a:prstGeom prst="rect">
            <a:avLst/>
          </a:prstGeom>
          <a:noFill/>
          <a:ln>
            <a:solidFill>
              <a:srgbClr val="0070C0"/>
            </a:solidFill>
          </a:ln>
        </p:spPr>
        <p:txBody>
          <a:bodyPr wrap="square" rtlCol="0">
            <a:spAutoFit/>
          </a:bodyPr>
          <a:lstStyle/>
          <a:p>
            <a:pPr>
              <a:spcBef>
                <a:spcPts val="1800"/>
              </a:spcBef>
            </a:pPr>
            <a:r>
              <a:rPr lang="fr-FR" sz="2400" dirty="0"/>
              <a:t>Accroitre les investissements dans la santé (en particulier SRMIN)</a:t>
            </a:r>
          </a:p>
          <a:p>
            <a:pPr lvl="1"/>
            <a:r>
              <a:rPr lang="fr-FR" sz="2000" dirty="0">
                <a:solidFill>
                  <a:srgbClr val="00B0F0"/>
                </a:solidFill>
              </a:rPr>
              <a:t>Pour disposer d’une force de travail plus productive et en meilleure santé </a:t>
            </a:r>
          </a:p>
        </p:txBody>
      </p:sp>
      <p:sp>
        <p:nvSpPr>
          <p:cNvPr id="4" name="TextBox 3"/>
          <p:cNvSpPr txBox="1"/>
          <p:nvPr/>
        </p:nvSpPr>
        <p:spPr>
          <a:xfrm>
            <a:off x="0" y="4105988"/>
            <a:ext cx="12192000" cy="769441"/>
          </a:xfrm>
          <a:prstGeom prst="rect">
            <a:avLst/>
          </a:prstGeom>
          <a:noFill/>
          <a:ln>
            <a:solidFill>
              <a:srgbClr val="0070C0"/>
            </a:solidFill>
          </a:ln>
        </p:spPr>
        <p:txBody>
          <a:bodyPr wrap="square" rtlCol="0">
            <a:spAutoFit/>
          </a:bodyPr>
          <a:lstStyle/>
          <a:p>
            <a:r>
              <a:rPr lang="fr-FR" sz="2400" dirty="0"/>
              <a:t>Accroitre les investissements dans l’éducation </a:t>
            </a:r>
            <a:r>
              <a:rPr lang="fr-FR" sz="2000" dirty="0">
                <a:solidFill>
                  <a:srgbClr val="00B0F0"/>
                </a:solidFill>
              </a:rPr>
              <a:t>(en particulier des filles et au-delà du cycle primaire pour reporter l’âge à la première grossesse) </a:t>
            </a:r>
          </a:p>
        </p:txBody>
      </p:sp>
      <p:sp>
        <p:nvSpPr>
          <p:cNvPr id="5" name="TextBox 4"/>
          <p:cNvSpPr txBox="1"/>
          <p:nvPr/>
        </p:nvSpPr>
        <p:spPr>
          <a:xfrm>
            <a:off x="0" y="4967265"/>
            <a:ext cx="12192000" cy="769441"/>
          </a:xfrm>
          <a:prstGeom prst="rect">
            <a:avLst/>
          </a:prstGeom>
          <a:noFill/>
          <a:ln>
            <a:solidFill>
              <a:srgbClr val="0070C0"/>
            </a:solidFill>
          </a:ln>
        </p:spPr>
        <p:txBody>
          <a:bodyPr wrap="square" rtlCol="0">
            <a:spAutoFit/>
          </a:bodyPr>
          <a:lstStyle/>
          <a:p>
            <a:pPr>
              <a:spcBef>
                <a:spcPts val="1800"/>
              </a:spcBef>
            </a:pPr>
            <a:r>
              <a:rPr lang="fr-FR" sz="2400" dirty="0"/>
              <a:t>Approfondir les reformes économiques</a:t>
            </a:r>
          </a:p>
          <a:p>
            <a:pPr lvl="1"/>
            <a:r>
              <a:rPr lang="fr-FR" sz="2000" dirty="0">
                <a:solidFill>
                  <a:srgbClr val="00B0F0"/>
                </a:solidFill>
              </a:rPr>
              <a:t>Pour accélérer la croissance économique et créer plus d’emplois </a:t>
            </a:r>
            <a:r>
              <a:rPr lang="fr-FR" sz="2000" dirty="0" smtClean="0">
                <a:solidFill>
                  <a:srgbClr val="00B0F0"/>
                </a:solidFill>
              </a:rPr>
              <a:t>décents</a:t>
            </a:r>
            <a:endParaRPr lang="fr-FR" sz="2000" dirty="0">
              <a:solidFill>
                <a:srgbClr val="00B0F0"/>
              </a:solidFill>
            </a:endParaRPr>
          </a:p>
        </p:txBody>
      </p:sp>
      <p:sp>
        <p:nvSpPr>
          <p:cNvPr id="6" name="TextBox 5"/>
          <p:cNvSpPr txBox="1"/>
          <p:nvPr/>
        </p:nvSpPr>
        <p:spPr>
          <a:xfrm>
            <a:off x="0" y="5877273"/>
            <a:ext cx="12192000" cy="830997"/>
          </a:xfrm>
          <a:prstGeom prst="rect">
            <a:avLst/>
          </a:prstGeom>
          <a:noFill/>
          <a:ln>
            <a:solidFill>
              <a:srgbClr val="0070C0"/>
            </a:solidFill>
          </a:ln>
        </p:spPr>
        <p:txBody>
          <a:bodyPr wrap="square" rtlCol="0">
            <a:spAutoFit/>
          </a:bodyPr>
          <a:lstStyle/>
          <a:p>
            <a:r>
              <a:rPr lang="fr-FR" sz="2400" dirty="0"/>
              <a:t>Mettre en place des politiques économiques et une bonne gouvernance (droits humains, redevabilité </a:t>
            </a:r>
            <a:r>
              <a:rPr lang="fr-FR" sz="2400" dirty="0" smtClean="0"/>
              <a:t>…)</a:t>
            </a:r>
            <a:endParaRPr lang="fr-FR" sz="2000" dirty="0"/>
          </a:p>
        </p:txBody>
      </p:sp>
    </p:spTree>
    <p:extLst>
      <p:ext uri="{BB962C8B-B14F-4D97-AF65-F5344CB8AC3E}">
        <p14:creationId xmlns="" xmlns:p14="http://schemas.microsoft.com/office/powerpoint/2010/main" val="2809396251"/>
      </p:ext>
    </p:extLst>
  </p:cSld>
  <p:clrMapOvr>
    <a:masterClrMapping/>
  </p:clrMapOvr>
  <mc:AlternateContent xmlns:mc="http://schemas.openxmlformats.org/markup-compatibility/2006">
    <mc:Choice xmlns="" xmlns:p14="http://schemas.microsoft.com/office/powerpoint/2010/main" Requires="p14">
      <p:transition p14:dur="1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animBg="1"/>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 y="548680"/>
            <a:ext cx="11293057" cy="936104"/>
          </a:xfrm>
        </p:spPr>
        <p:txBody>
          <a:bodyPr>
            <a:noAutofit/>
          </a:bodyPr>
          <a:lstStyle/>
          <a:p>
            <a:pPr algn="l"/>
            <a:r>
              <a:rPr lang="fr-FR" sz="3200" b="1" cap="none" dirty="0" smtClean="0">
                <a:solidFill>
                  <a:srgbClr val="0070C0"/>
                </a:solidFill>
              </a:rPr>
              <a:t>Le dividende démographique: où en est le Niger?</a:t>
            </a:r>
            <a:endParaRPr lang="fr-FR" sz="3200" b="1" cap="none" dirty="0">
              <a:solidFill>
                <a:srgbClr val="0070C0"/>
              </a:solidFill>
            </a:endParaRPr>
          </a:p>
        </p:txBody>
      </p:sp>
      <p:pic>
        <p:nvPicPr>
          <p:cNvPr id="5" name="Picture 4"/>
          <p:cNvPicPr/>
          <p:nvPr/>
        </p:nvPicPr>
        <p:blipFill rotWithShape="1">
          <a:blip r:embed="rId3"/>
          <a:srcRect l="11873" t="24820" r="28078" b="9039"/>
          <a:stretch/>
        </p:blipFill>
        <p:spPr bwMode="auto">
          <a:xfrm>
            <a:off x="0" y="1628800"/>
            <a:ext cx="12192000" cy="4682698"/>
          </a:xfrm>
          <a:prstGeom prst="rect">
            <a:avLst/>
          </a:prstGeom>
          <a:ln>
            <a:noFill/>
          </a:ln>
          <a:extLst>
            <a:ext uri="{53640926-AAD7-44D8-BBD7-CCE9431645EC}">
              <a14:shadowObscured xmlns="" xmlns:a14="http://schemas.microsoft.com/office/drawing/2010/main"/>
            </a:ext>
          </a:extLst>
        </p:spPr>
      </p:pic>
      <p:sp>
        <p:nvSpPr>
          <p:cNvPr id="2" name="TextBox 1"/>
          <p:cNvSpPr txBox="1"/>
          <p:nvPr/>
        </p:nvSpPr>
        <p:spPr>
          <a:xfrm>
            <a:off x="5807968" y="6453336"/>
            <a:ext cx="6384032" cy="338554"/>
          </a:xfrm>
          <a:prstGeom prst="rect">
            <a:avLst/>
          </a:prstGeom>
          <a:noFill/>
        </p:spPr>
        <p:txBody>
          <a:bodyPr wrap="square" rtlCol="0">
            <a:spAutoFit/>
          </a:bodyPr>
          <a:lstStyle/>
          <a:p>
            <a:r>
              <a:rPr lang="fr-FR" sz="1600" b="1" dirty="0"/>
              <a:t>UN World Pop Prospects 2010 ; World Bank, 2012</a:t>
            </a:r>
            <a:endParaRPr lang="fr-FR" sz="1600" dirty="0"/>
          </a:p>
        </p:txBody>
      </p:sp>
      <p:sp>
        <p:nvSpPr>
          <p:cNvPr id="7" name="Right Arrow 6"/>
          <p:cNvSpPr/>
          <p:nvPr/>
        </p:nvSpPr>
        <p:spPr bwMode="auto">
          <a:xfrm>
            <a:off x="6047995" y="5871782"/>
            <a:ext cx="3120347" cy="437538"/>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dirty="0" smtClean="0">
              <a:ln>
                <a:noFill/>
              </a:ln>
              <a:solidFill>
                <a:schemeClr val="tx1"/>
              </a:solidFill>
              <a:effectLst/>
              <a:latin typeface="Times" pitchFamily="1" charset="0"/>
            </a:endParaRPr>
          </a:p>
        </p:txBody>
      </p:sp>
      <p:sp>
        <p:nvSpPr>
          <p:cNvPr id="8" name="Explosion 1 7"/>
          <p:cNvSpPr/>
          <p:nvPr/>
        </p:nvSpPr>
        <p:spPr bwMode="auto">
          <a:xfrm>
            <a:off x="9168342" y="5290229"/>
            <a:ext cx="2880319" cy="1332384"/>
          </a:xfrm>
          <a:prstGeom prst="irregularSeal1">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fr-FR" sz="2400" b="1" dirty="0" smtClean="0">
                <a:latin typeface="Times" pitchFamily="1" charset="0"/>
              </a:rPr>
              <a:t>Défi!!!</a:t>
            </a:r>
            <a:endParaRPr kumimoji="0" lang="fr-FR" sz="2400" b="1" i="0" u="none" strike="noStrike" cap="none" normalizeH="0" baseline="0" dirty="0" smtClean="0">
              <a:ln>
                <a:noFill/>
              </a:ln>
              <a:solidFill>
                <a:schemeClr val="tx1"/>
              </a:solidFill>
              <a:effectLst/>
              <a:latin typeface="Times" pitchFamily="1" charset="0"/>
            </a:endParaRPr>
          </a:p>
        </p:txBody>
      </p:sp>
      <p:sp>
        <p:nvSpPr>
          <p:cNvPr id="6" name="Oval 5"/>
          <p:cNvSpPr/>
          <p:nvPr/>
        </p:nvSpPr>
        <p:spPr>
          <a:xfrm>
            <a:off x="143341" y="4077072"/>
            <a:ext cx="9313033" cy="271481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 xmlns:p14="http://schemas.microsoft.com/office/powerpoint/2010/main" val="3878496584"/>
      </p:ext>
    </p:extLst>
  </p:cSld>
  <p:clrMapOvr>
    <a:masterClrMapping/>
  </p:clrMapOvr>
  <mc:AlternateContent xmlns:mc="http://schemas.openxmlformats.org/markup-compatibility/2006">
    <mc:Choice xmlns=""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5BB1EC-75DD-4810-BCD2-9E6947BB71D6}"/>
              </a:ext>
            </a:extLst>
          </p:cNvPr>
          <p:cNvSpPr>
            <a:spLocks noGrp="1"/>
          </p:cNvSpPr>
          <p:nvPr>
            <p:ph type="title"/>
          </p:nvPr>
        </p:nvSpPr>
        <p:spPr/>
        <p:txBody>
          <a:bodyPr/>
          <a:lstStyle/>
          <a:p>
            <a:r>
              <a:rPr lang="en-US" dirty="0" smtClean="0"/>
              <a:t>ELEMENTS INTRODUCTIFS</a:t>
            </a:r>
            <a:endParaRPr lang="en-US" dirty="0"/>
          </a:p>
        </p:txBody>
      </p:sp>
      <p:sp>
        <p:nvSpPr>
          <p:cNvPr id="3" name="Content Placeholder 2">
            <a:extLst>
              <a:ext uri="{FF2B5EF4-FFF2-40B4-BE49-F238E27FC236}">
                <a16:creationId xmlns="" xmlns:a16="http://schemas.microsoft.com/office/drawing/2014/main" id="{2155535B-9A08-4A9B-A1EA-95F8F12144FC}"/>
              </a:ext>
            </a:extLst>
          </p:cNvPr>
          <p:cNvSpPr>
            <a:spLocks noGrp="1"/>
          </p:cNvSpPr>
          <p:nvPr>
            <p:ph idx="1"/>
          </p:nvPr>
        </p:nvSpPr>
        <p:spPr>
          <a:xfrm>
            <a:off x="134470" y="2075688"/>
            <a:ext cx="11867029" cy="4782312"/>
          </a:xfrm>
        </p:spPr>
        <p:txBody>
          <a:bodyPr>
            <a:normAutofit/>
          </a:bodyPr>
          <a:lstStyle/>
          <a:p>
            <a:pPr algn="just">
              <a:buFont typeface="Wingdings" pitchFamily="2" charset="2"/>
              <a:buChar char="q"/>
            </a:pPr>
            <a:r>
              <a:rPr lang="en-US" sz="2800" dirty="0" smtClean="0"/>
              <a:t> </a:t>
            </a:r>
            <a:r>
              <a:rPr lang="fr-CM" sz="2800" dirty="0" smtClean="0"/>
              <a:t>Dans un contexte international renfermant le débat sur l'émergence africaine, le DD est présenté comme élément clé de réponse à l'égard dudit « retard » du continent vis-à-vis du reste du monde.</a:t>
            </a:r>
          </a:p>
          <a:p>
            <a:pPr algn="just">
              <a:buFont typeface="Wingdings" pitchFamily="2" charset="2"/>
              <a:buChar char="q"/>
            </a:pPr>
            <a:r>
              <a:rPr lang="fr-CM" sz="2800" dirty="0" smtClean="0"/>
              <a:t> Aujourd'hui, le DD apparaît comme une chance pour le développement et ce, en dépit des investissements croissants dans les domaines de la santé et de l' éducation des enfants.</a:t>
            </a:r>
          </a:p>
          <a:p>
            <a:pPr algn="just">
              <a:buFont typeface="Wingdings" pitchFamily="2" charset="2"/>
              <a:buChar char="q"/>
            </a:pPr>
            <a:r>
              <a:rPr lang="fr-FR" sz="2800" dirty="0" smtClean="0"/>
              <a:t> Émergent pour certains, </a:t>
            </a:r>
            <a:r>
              <a:rPr lang="fr-CM" sz="2800" dirty="0" smtClean="0"/>
              <a:t>résurgent pour d' autres, le DD se positionne au cœur d'un débat parmi ceux qui tantôt, l'accueillent et le défendent, tantôt le contestent et le </a:t>
            </a:r>
            <a:r>
              <a:rPr lang="fr-FR" sz="2800" dirty="0" smtClean="0"/>
              <a:t>rejettent (Mandé, 20 16).</a:t>
            </a:r>
            <a:endParaRPr lang="en-US" sz="2800" dirty="0"/>
          </a:p>
        </p:txBody>
      </p:sp>
    </p:spTree>
    <p:extLst>
      <p:ext uri="{BB962C8B-B14F-4D97-AF65-F5344CB8AC3E}">
        <p14:creationId xmlns="" xmlns:p14="http://schemas.microsoft.com/office/powerpoint/2010/main" val="42299887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9"/>
          <p:cNvGraphicFramePr>
            <a:graphicFrameLocks/>
          </p:cNvGraphicFramePr>
          <p:nvPr/>
        </p:nvGraphicFramePr>
        <p:xfrm>
          <a:off x="609600" y="1628800"/>
          <a:ext cx="11343051"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3795" name="Text Box 1"/>
          <p:cNvSpPr txBox="1">
            <a:spLocks noChangeArrowheads="1"/>
          </p:cNvSpPr>
          <p:nvPr/>
        </p:nvSpPr>
        <p:spPr bwMode="auto">
          <a:xfrm>
            <a:off x="1500717" y="476250"/>
            <a:ext cx="8051800" cy="857250"/>
          </a:xfrm>
          <a:prstGeom prst="rect">
            <a:avLst/>
          </a:prstGeom>
          <a:noFill/>
          <a:ln w="9525">
            <a:noFill/>
            <a:miter lim="800000"/>
            <a:headEnd/>
            <a:tailEnd/>
          </a:ln>
        </p:spPr>
        <p:txBody>
          <a:bodyPr/>
          <a:lstStyle/>
          <a:p>
            <a:pPr algn="ctr" eaLnBrk="1" hangingPunct="1">
              <a:lnSpc>
                <a:spcPct val="115000"/>
              </a:lnSpc>
              <a:spcAft>
                <a:spcPts val="1000"/>
              </a:spcAft>
            </a:pPr>
            <a:r>
              <a:rPr lang="en-US" altLang="fr-FR" sz="3600" b="1" dirty="0">
                <a:solidFill>
                  <a:srgbClr val="0066FF"/>
                </a:solidFill>
              </a:rPr>
              <a:t>CADRE D’ACTION</a:t>
            </a:r>
            <a:endParaRPr lang="fr-FR" altLang="fr-FR" sz="3600" b="1" dirty="0">
              <a:solidFill>
                <a:srgbClr val="0066FF"/>
              </a:solidFill>
            </a:endParaRPr>
          </a:p>
        </p:txBody>
      </p:sp>
      <p:pic>
        <p:nvPicPr>
          <p:cNvPr id="33796" name="Picture 5"/>
          <p:cNvPicPr>
            <a:picLocks noChangeAspect="1"/>
          </p:cNvPicPr>
          <p:nvPr/>
        </p:nvPicPr>
        <p:blipFill>
          <a:blip r:embed="rId7"/>
          <a:srcRect l="11130" t="9911" r="15871" b="27724"/>
          <a:stretch>
            <a:fillRect/>
          </a:stretch>
        </p:blipFill>
        <p:spPr bwMode="auto">
          <a:xfrm>
            <a:off x="440267" y="188913"/>
            <a:ext cx="1341967" cy="1216025"/>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ChangeArrowheads="1"/>
          </p:cNvSpPr>
          <p:nvPr/>
        </p:nvSpPr>
        <p:spPr bwMode="auto">
          <a:xfrm>
            <a:off x="2908301" y="404813"/>
            <a:ext cx="4738797" cy="646331"/>
          </a:xfrm>
          <a:prstGeom prst="rect">
            <a:avLst/>
          </a:prstGeom>
          <a:noFill/>
          <a:ln w="9525">
            <a:noFill/>
            <a:miter lim="800000"/>
            <a:headEnd/>
            <a:tailEnd/>
          </a:ln>
        </p:spPr>
        <p:txBody>
          <a:bodyPr wrap="none">
            <a:spAutoFit/>
          </a:bodyPr>
          <a:lstStyle/>
          <a:p>
            <a:pPr algn="ctr"/>
            <a:r>
              <a:rPr lang="en-US" altLang="fr-FR" sz="3600" b="1">
                <a:solidFill>
                  <a:srgbClr val="0066FF"/>
                </a:solidFill>
              </a:rPr>
              <a:t>PROCESSUS GENERAL</a:t>
            </a:r>
            <a:endParaRPr lang="fr-FR" altLang="fr-FR" sz="3600" b="1">
              <a:solidFill>
                <a:srgbClr val="0066FF"/>
              </a:solidFill>
            </a:endParaRPr>
          </a:p>
        </p:txBody>
      </p:sp>
      <p:graphicFrame>
        <p:nvGraphicFramePr>
          <p:cNvPr id="5" name="Diagram 4"/>
          <p:cNvGraphicFramePr/>
          <p:nvPr/>
        </p:nvGraphicFramePr>
        <p:xfrm>
          <a:off x="143339" y="1602014"/>
          <a:ext cx="12048661" cy="52559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5844" name="Picture 5"/>
          <p:cNvPicPr>
            <a:picLocks noChangeAspect="1"/>
          </p:cNvPicPr>
          <p:nvPr/>
        </p:nvPicPr>
        <p:blipFill>
          <a:blip r:embed="rId7"/>
          <a:srcRect l="11130" t="9911" r="15871" b="27724"/>
          <a:stretch>
            <a:fillRect/>
          </a:stretch>
        </p:blipFill>
        <p:spPr bwMode="auto">
          <a:xfrm>
            <a:off x="440267" y="196850"/>
            <a:ext cx="1341967" cy="1216025"/>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58434" y="390526"/>
            <a:ext cx="6249980" cy="646331"/>
          </a:xfrm>
          <a:prstGeom prst="rect">
            <a:avLst/>
          </a:prstGeom>
          <a:noFill/>
        </p:spPr>
        <p:txBody>
          <a:bodyPr wrap="none">
            <a:spAutoFit/>
          </a:bodyPr>
          <a:lstStyle/>
          <a:p>
            <a:pPr algn="ctr">
              <a:defRPr/>
            </a:pPr>
            <a:r>
              <a:rPr lang="en-US" sz="3600" b="1" kern="0" dirty="0">
                <a:ln w="0"/>
                <a:solidFill>
                  <a:srgbClr val="FF0000"/>
                </a:solidFill>
                <a:effectLst>
                  <a:outerShdw blurRad="38100" dist="19050" dir="2700000" algn="tl" rotWithShape="0">
                    <a:schemeClr val="dk1">
                      <a:alpha val="40000"/>
                    </a:schemeClr>
                  </a:outerShdw>
                </a:effectLst>
                <a:latin typeface="Calibri"/>
                <a:ea typeface="Calibri"/>
                <a:cs typeface="Times New Roman"/>
              </a:rPr>
              <a:t>1 – </a:t>
            </a:r>
            <a:r>
              <a:rPr lang="en-US" sz="3600" b="1" dirty="0">
                <a:solidFill>
                  <a:srgbClr val="0066FF"/>
                </a:solidFill>
                <a:cs typeface="Arial" panose="020B0604020202020204" pitchFamily="34" charset="0"/>
              </a:rPr>
              <a:t>DECLARATION POLITIQUE</a:t>
            </a:r>
            <a:endParaRPr lang="fr-FR" sz="3600" b="1" dirty="0">
              <a:solidFill>
                <a:srgbClr val="0066FF"/>
              </a:solidFill>
              <a:cs typeface="Arial" panose="020B0604020202020204" pitchFamily="34" charset="0"/>
            </a:endParaRPr>
          </a:p>
        </p:txBody>
      </p:sp>
      <p:sp>
        <p:nvSpPr>
          <p:cNvPr id="37891" name="Text Placeholder 3"/>
          <p:cNvSpPr txBox="1">
            <a:spLocks/>
          </p:cNvSpPr>
          <p:nvPr/>
        </p:nvSpPr>
        <p:spPr bwMode="auto">
          <a:xfrm>
            <a:off x="232834" y="1535113"/>
            <a:ext cx="5386917" cy="639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lstStyle>
            <a:lvl1pPr marL="257175" indent="-257175">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buSzPct val="100000"/>
              <a:defRPr/>
            </a:pPr>
            <a:r>
              <a:rPr lang="fr-FR" altLang="en-US" sz="2800" dirty="0" smtClean="0"/>
              <a:t>POURQUOI</a:t>
            </a:r>
          </a:p>
        </p:txBody>
      </p:sp>
      <p:sp>
        <p:nvSpPr>
          <p:cNvPr id="37892" name="Text Placeholder 4"/>
          <p:cNvSpPr txBox="1">
            <a:spLocks/>
          </p:cNvSpPr>
          <p:nvPr/>
        </p:nvSpPr>
        <p:spPr bwMode="auto">
          <a:xfrm>
            <a:off x="5816601" y="1535113"/>
            <a:ext cx="5389033" cy="639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57175" indent="-257175">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indent="0" algn="ctr" eaLnBrk="1" hangingPunct="1">
              <a:spcBef>
                <a:spcPct val="20000"/>
              </a:spcBef>
              <a:defRPr/>
            </a:pPr>
            <a:r>
              <a:rPr lang="fr-FR" altLang="en-US" sz="2800" dirty="0" smtClean="0"/>
              <a:t>COMMENT</a:t>
            </a:r>
          </a:p>
        </p:txBody>
      </p:sp>
      <p:sp>
        <p:nvSpPr>
          <p:cNvPr id="9" name="Content Placeholder 2"/>
          <p:cNvSpPr txBox="1">
            <a:spLocks/>
          </p:cNvSpPr>
          <p:nvPr/>
        </p:nvSpPr>
        <p:spPr bwMode="auto">
          <a:xfrm>
            <a:off x="78318" y="2174875"/>
            <a:ext cx="5543549" cy="3951288"/>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57175" indent="-257175" algn="l" rtl="0" eaLnBrk="1" fontAlgn="base" hangingPunct="1">
              <a:spcBef>
                <a:spcPct val="20000"/>
              </a:spcBef>
              <a:spcAft>
                <a:spcPct val="0"/>
              </a:spcAft>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defRPr/>
            </a:pPr>
            <a:endParaRPr lang="en-US" altLang="en-US" dirty="0" smtClean="0">
              <a:latin typeface="Calibri" panose="020F0502020204030204" pitchFamily="34" charset="0"/>
            </a:endParaRPr>
          </a:p>
          <a:p>
            <a:pPr>
              <a:buFont typeface="Wingdings" pitchFamily="2" charset="2"/>
              <a:buChar char="§"/>
              <a:defRPr/>
            </a:pPr>
            <a:r>
              <a:rPr lang="en-US" altLang="en-US" dirty="0" err="1" smtClean="0">
                <a:latin typeface="Calibri" panose="020F0502020204030204" pitchFamily="34" charset="0"/>
              </a:rPr>
              <a:t>Elever</a:t>
            </a:r>
            <a:r>
              <a:rPr lang="en-US" altLang="en-US" dirty="0" smtClean="0">
                <a:latin typeface="Calibri" panose="020F0502020204030204" pitchFamily="34" charset="0"/>
              </a:rPr>
              <a:t> le DD </a:t>
            </a:r>
            <a:r>
              <a:rPr lang="en-US" altLang="en-US" dirty="0" err="1" smtClean="0">
                <a:latin typeface="Calibri" panose="020F0502020204030204" pitchFamily="34" charset="0"/>
              </a:rPr>
              <a:t>comme</a:t>
            </a:r>
            <a:r>
              <a:rPr lang="en-US" altLang="en-US" dirty="0" smtClean="0">
                <a:latin typeface="Calibri" panose="020F0502020204030204" pitchFamily="34" charset="0"/>
              </a:rPr>
              <a:t> la </a:t>
            </a:r>
            <a:r>
              <a:rPr lang="en-US" altLang="en-US" dirty="0" err="1" smtClean="0">
                <a:latin typeface="Calibri" panose="020F0502020204030204" pitchFamily="34" charset="0"/>
              </a:rPr>
              <a:t>principale</a:t>
            </a:r>
            <a:r>
              <a:rPr lang="en-US" altLang="en-US" dirty="0" smtClean="0">
                <a:latin typeface="Calibri" panose="020F0502020204030204" pitchFamily="34" charset="0"/>
              </a:rPr>
              <a:t> </a:t>
            </a:r>
            <a:r>
              <a:rPr lang="en-US" altLang="en-US" dirty="0" err="1" smtClean="0">
                <a:latin typeface="Calibri" panose="020F0502020204030204" pitchFamily="34" charset="0"/>
              </a:rPr>
              <a:t>priorité</a:t>
            </a:r>
            <a:r>
              <a:rPr lang="en-US" altLang="en-US" dirty="0" smtClean="0">
                <a:latin typeface="Calibri" panose="020F0502020204030204" pitchFamily="34" charset="0"/>
              </a:rPr>
              <a:t> </a:t>
            </a:r>
            <a:r>
              <a:rPr lang="en-US" altLang="en-US" dirty="0" err="1" smtClean="0">
                <a:latin typeface="Calibri" panose="020F0502020204030204" pitchFamily="34" charset="0"/>
              </a:rPr>
              <a:t>nationale</a:t>
            </a:r>
            <a:endParaRPr lang="en-US" altLang="en-US" dirty="0" smtClean="0">
              <a:latin typeface="Calibri" panose="020F0502020204030204" pitchFamily="34" charset="0"/>
            </a:endParaRPr>
          </a:p>
          <a:p>
            <a:pPr marL="0" indent="0">
              <a:buFontTx/>
              <a:buNone/>
              <a:defRPr/>
            </a:pPr>
            <a:endParaRPr lang="en-US" altLang="en-US" dirty="0" smtClean="0">
              <a:latin typeface="Calibri" panose="020F0502020204030204" pitchFamily="34" charset="0"/>
            </a:endParaRPr>
          </a:p>
          <a:p>
            <a:pPr>
              <a:buFont typeface="Wingdings" pitchFamily="2" charset="2"/>
              <a:buChar char="§"/>
              <a:defRPr/>
            </a:pPr>
            <a:r>
              <a:rPr lang="en-US" altLang="en-US" dirty="0" err="1" smtClean="0">
                <a:latin typeface="Calibri" panose="020F0502020204030204" pitchFamily="34" charset="0"/>
              </a:rPr>
              <a:t>Sécuriser</a:t>
            </a:r>
            <a:r>
              <a:rPr lang="en-US" altLang="en-US" dirty="0" smtClean="0">
                <a:latin typeface="Calibri" panose="020F0502020204030204" pitchFamily="34" charset="0"/>
              </a:rPr>
              <a:t> les engagements des </a:t>
            </a:r>
            <a:r>
              <a:rPr lang="en-US" altLang="en-US" dirty="0" err="1" smtClean="0">
                <a:latin typeface="Calibri" panose="020F0502020204030204" pitchFamily="34" charset="0"/>
              </a:rPr>
              <a:t>partenaires</a:t>
            </a:r>
            <a:endParaRPr lang="en-US" altLang="en-US" dirty="0" smtClean="0">
              <a:latin typeface="Calibri" panose="020F0502020204030204" pitchFamily="34" charset="0"/>
            </a:endParaRPr>
          </a:p>
          <a:p>
            <a:pPr>
              <a:buFont typeface="Wingdings" pitchFamily="2" charset="2"/>
              <a:buChar char="§"/>
              <a:defRPr/>
            </a:pPr>
            <a:endParaRPr lang="en-US" altLang="en-US" dirty="0" smtClean="0">
              <a:solidFill>
                <a:schemeClr val="accent1">
                  <a:lumMod val="50000"/>
                </a:schemeClr>
              </a:solidFill>
              <a:latin typeface="Calibri" panose="020F0502020204030204" pitchFamily="34" charset="0"/>
            </a:endParaRPr>
          </a:p>
          <a:p>
            <a:pPr>
              <a:buFont typeface="Wingdings" pitchFamily="2" charset="2"/>
              <a:buChar char="§"/>
              <a:defRPr/>
            </a:pPr>
            <a:endParaRPr lang="en-US" altLang="en-US" dirty="0" smtClean="0">
              <a:solidFill>
                <a:schemeClr val="accent1">
                  <a:lumMod val="50000"/>
                </a:schemeClr>
              </a:solidFill>
              <a:latin typeface="Calibri" panose="020F0502020204030204" pitchFamily="34" charset="0"/>
            </a:endParaRPr>
          </a:p>
          <a:p>
            <a:pPr>
              <a:defRPr/>
            </a:pPr>
            <a:endParaRPr lang="fr-FR" altLang="en-US" dirty="0" smtClean="0">
              <a:solidFill>
                <a:schemeClr val="accent1">
                  <a:lumMod val="50000"/>
                </a:schemeClr>
              </a:solidFill>
              <a:latin typeface="Calibri" panose="020F0502020204030204" pitchFamily="34" charset="0"/>
            </a:endParaRPr>
          </a:p>
          <a:p>
            <a:pPr>
              <a:defRPr/>
            </a:pPr>
            <a:endParaRPr lang="fr-FR" altLang="en-US" dirty="0" smtClean="0"/>
          </a:p>
          <a:p>
            <a:pPr>
              <a:defRPr/>
            </a:pPr>
            <a:endParaRPr lang="fr-FR" altLang="en-US" dirty="0" smtClean="0"/>
          </a:p>
        </p:txBody>
      </p:sp>
      <p:sp>
        <p:nvSpPr>
          <p:cNvPr id="10" name="Content Placeholder 5"/>
          <p:cNvSpPr txBox="1">
            <a:spLocks/>
          </p:cNvSpPr>
          <p:nvPr/>
        </p:nvSpPr>
        <p:spPr bwMode="auto">
          <a:xfrm>
            <a:off x="5873751" y="2174875"/>
            <a:ext cx="5848349" cy="3951288"/>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57175" indent="-257175" algn="l" rtl="0" eaLnBrk="1" fontAlgn="base" hangingPunct="1">
              <a:spcBef>
                <a:spcPct val="20000"/>
              </a:spcBef>
              <a:spcAft>
                <a:spcPct val="0"/>
              </a:spcAft>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endParaRPr lang="fr-FR" dirty="0" smtClean="0">
              <a:solidFill>
                <a:schemeClr val="accent1">
                  <a:lumMod val="50000"/>
                </a:schemeClr>
              </a:solidFill>
              <a:latin typeface="Calibri" panose="020F0502020204030204" pitchFamily="34" charset="0"/>
            </a:endParaRPr>
          </a:p>
          <a:p>
            <a:pPr>
              <a:buFont typeface="Wingdings" pitchFamily="2" charset="2"/>
              <a:buChar char="§"/>
              <a:defRPr/>
            </a:pPr>
            <a:r>
              <a:rPr lang="fr-FR" dirty="0" smtClean="0">
                <a:latin typeface="Calibri" panose="020F0502020204030204" pitchFamily="34" charset="0"/>
              </a:rPr>
              <a:t>Faire le profilage du pays </a:t>
            </a:r>
          </a:p>
          <a:p>
            <a:pPr>
              <a:buClr>
                <a:schemeClr val="tx1"/>
              </a:buClr>
              <a:buFont typeface="Wingdings" pitchFamily="2" charset="2"/>
              <a:buChar char="§"/>
              <a:defRPr/>
            </a:pPr>
            <a:r>
              <a:rPr lang="en-US" dirty="0" err="1" smtClean="0">
                <a:latin typeface="Calibri" panose="020F0502020204030204" pitchFamily="34" charset="0"/>
              </a:rPr>
              <a:t>Conduire</a:t>
            </a:r>
            <a:r>
              <a:rPr lang="en-US" dirty="0" smtClean="0">
                <a:latin typeface="Calibri" panose="020F0502020204030204" pitchFamily="34" charset="0"/>
              </a:rPr>
              <a:t> le plaidoyer et le </a:t>
            </a:r>
            <a:r>
              <a:rPr lang="en-US" dirty="0">
                <a:latin typeface="Calibri" panose="020F0502020204030204" pitchFamily="34" charset="0"/>
              </a:rPr>
              <a:t>dialogue </a:t>
            </a:r>
            <a:r>
              <a:rPr lang="en-US" dirty="0" err="1" smtClean="0">
                <a:latin typeface="Calibri" panose="020F0502020204030204" pitchFamily="34" charset="0"/>
              </a:rPr>
              <a:t>politique</a:t>
            </a:r>
            <a:r>
              <a:rPr lang="en-US" dirty="0" smtClean="0">
                <a:latin typeface="Calibri" panose="020F0502020204030204" pitchFamily="34" charset="0"/>
              </a:rPr>
              <a:t> sur la base des </a:t>
            </a:r>
            <a:r>
              <a:rPr lang="en-US" dirty="0" err="1" smtClean="0">
                <a:latin typeface="Calibri" panose="020F0502020204030204" pitchFamily="34" charset="0"/>
              </a:rPr>
              <a:t>évidences</a:t>
            </a:r>
            <a:r>
              <a:rPr lang="en-US" dirty="0" smtClean="0">
                <a:latin typeface="Calibri" panose="020F0502020204030204" pitchFamily="34" charset="0"/>
              </a:rPr>
              <a:t> </a:t>
            </a:r>
            <a:endParaRPr lang="fr-FR" dirty="0" smtClean="0">
              <a:latin typeface="Calibri" panose="020F0502020204030204" pitchFamily="34" charset="0"/>
            </a:endParaRPr>
          </a:p>
        </p:txBody>
      </p:sp>
      <p:sp>
        <p:nvSpPr>
          <p:cNvPr id="37895" name="TextBox 8"/>
          <p:cNvSpPr txBox="1">
            <a:spLocks noChangeArrowheads="1"/>
          </p:cNvSpPr>
          <p:nvPr/>
        </p:nvSpPr>
        <p:spPr bwMode="auto">
          <a:xfrm>
            <a:off x="5621867" y="1954213"/>
            <a:ext cx="61384" cy="4246562"/>
          </a:xfrm>
          <a:prstGeom prst="rect">
            <a:avLst/>
          </a:prstGeom>
          <a:solidFill>
            <a:schemeClr val="accent1"/>
          </a:solidFill>
          <a:ln w="9525">
            <a:noFill/>
            <a:miter lim="800000"/>
            <a:headEnd/>
            <a:tailEnd/>
          </a:ln>
        </p:spPr>
        <p:txBody>
          <a:bodyPr>
            <a:spAutoFit/>
          </a:bodyPr>
          <a:lstStyle/>
          <a:p>
            <a:endParaRPr lang="fr-FR" altLang="fr-FR"/>
          </a:p>
          <a:p>
            <a:endParaRPr lang="fr-FR" altLang="fr-FR"/>
          </a:p>
          <a:p>
            <a:endParaRPr lang="fr-FR" altLang="fr-FR"/>
          </a:p>
          <a:p>
            <a:endParaRPr lang="fr-FR" altLang="fr-FR"/>
          </a:p>
          <a:p>
            <a:endParaRPr lang="fr-FR" altLang="fr-FR"/>
          </a:p>
          <a:p>
            <a:endParaRPr lang="fr-FR" altLang="fr-FR"/>
          </a:p>
          <a:p>
            <a:endParaRPr lang="fr-FR" altLang="fr-FR"/>
          </a:p>
          <a:p>
            <a:endParaRPr lang="fr-FR" altLang="fr-FR"/>
          </a:p>
          <a:p>
            <a:endParaRPr lang="fr-FR" altLang="fr-FR"/>
          </a:p>
          <a:p>
            <a:endParaRPr lang="fr-FR" altLang="fr-FR"/>
          </a:p>
          <a:p>
            <a:endParaRPr lang="fr-FR" altLang="fr-FR"/>
          </a:p>
          <a:p>
            <a:endParaRPr lang="fr-FR" altLang="fr-FR"/>
          </a:p>
          <a:p>
            <a:endParaRPr lang="fr-FR" altLang="fr-FR"/>
          </a:p>
          <a:p>
            <a:endParaRPr lang="fr-FR" altLang="fr-FR"/>
          </a:p>
          <a:p>
            <a:endParaRPr lang="fr-FR" altLang="fr-FR"/>
          </a:p>
        </p:txBody>
      </p:sp>
      <p:sp>
        <p:nvSpPr>
          <p:cNvPr id="12" name="TextBox 11"/>
          <p:cNvSpPr txBox="1"/>
          <p:nvPr/>
        </p:nvSpPr>
        <p:spPr>
          <a:xfrm>
            <a:off x="-8467" y="6411913"/>
            <a:ext cx="12192000" cy="430212"/>
          </a:xfrm>
          <a:prstGeom prst="rect">
            <a:avLst/>
          </a:prstGeom>
          <a:solidFill>
            <a:srgbClr val="00B0F0"/>
          </a:solidFill>
          <a:ln>
            <a:solidFill>
              <a:srgbClr val="00B050"/>
            </a:solidFill>
          </a:ln>
        </p:spPr>
        <p:txBody>
          <a:bodyPr lIns="91435" tIns="45717" rIns="91435" bIns="45717">
            <a:spAutoFit/>
          </a:bodyPr>
          <a:lstStyle/>
          <a:p>
            <a:pPr algn="ctr" defTabSz="914346" eaLnBrk="1" fontAlgn="auto" hangingPunct="1">
              <a:spcBef>
                <a:spcPts val="0"/>
              </a:spcBef>
              <a:spcAft>
                <a:spcPts val="0"/>
              </a:spcAft>
              <a:defRPr/>
            </a:pPr>
            <a:r>
              <a:rPr lang="fr-FR" sz="2200" b="1" dirty="0">
                <a:solidFill>
                  <a:schemeClr val="accent5">
                    <a:lumMod val="10000"/>
                  </a:schemeClr>
                </a:solidFill>
                <a:cs typeface="+mn-cs"/>
              </a:rPr>
              <a:t>PRODUIT</a:t>
            </a:r>
            <a:r>
              <a:rPr lang="fr-FR" sz="2200" dirty="0">
                <a:solidFill>
                  <a:schemeClr val="accent5">
                    <a:lumMod val="10000"/>
                  </a:schemeClr>
                </a:solidFill>
                <a:cs typeface="+mn-cs"/>
              </a:rPr>
              <a:t>: </a:t>
            </a:r>
            <a:r>
              <a:rPr lang="en-US" sz="2200" dirty="0">
                <a:solidFill>
                  <a:schemeClr val="accent5">
                    <a:lumMod val="10000"/>
                  </a:schemeClr>
                </a:solidFill>
                <a:cs typeface="+mn-cs"/>
              </a:rPr>
              <a:t> La </a:t>
            </a:r>
            <a:r>
              <a:rPr lang="en-US" sz="2200" dirty="0" err="1">
                <a:solidFill>
                  <a:schemeClr val="accent5">
                    <a:lumMod val="10000"/>
                  </a:schemeClr>
                </a:solidFill>
                <a:cs typeface="+mn-cs"/>
              </a:rPr>
              <a:t>déclaration</a:t>
            </a:r>
            <a:r>
              <a:rPr lang="en-US" sz="2200" dirty="0">
                <a:solidFill>
                  <a:schemeClr val="accent5">
                    <a:lumMod val="10000"/>
                  </a:schemeClr>
                </a:solidFill>
                <a:cs typeface="+mn-cs"/>
              </a:rPr>
              <a:t> </a:t>
            </a:r>
            <a:r>
              <a:rPr lang="en-US" sz="2200" dirty="0" err="1">
                <a:solidFill>
                  <a:schemeClr val="accent5">
                    <a:lumMod val="10000"/>
                  </a:schemeClr>
                </a:solidFill>
                <a:cs typeface="+mn-cs"/>
              </a:rPr>
              <a:t>politique</a:t>
            </a:r>
            <a:r>
              <a:rPr lang="en-US" sz="2200" dirty="0">
                <a:solidFill>
                  <a:schemeClr val="accent5">
                    <a:lumMod val="10000"/>
                  </a:schemeClr>
                </a:solidFill>
                <a:cs typeface="+mn-cs"/>
              </a:rPr>
              <a:t> du DD </a:t>
            </a:r>
            <a:r>
              <a:rPr lang="en-US" sz="2200" dirty="0" err="1">
                <a:solidFill>
                  <a:schemeClr val="accent5">
                    <a:lumMod val="10000"/>
                  </a:schemeClr>
                </a:solidFill>
                <a:cs typeface="+mn-cs"/>
              </a:rPr>
              <a:t>est</a:t>
            </a:r>
            <a:r>
              <a:rPr lang="en-US" sz="2200" dirty="0">
                <a:solidFill>
                  <a:schemeClr val="accent5">
                    <a:lumMod val="10000"/>
                  </a:schemeClr>
                </a:solidFill>
                <a:cs typeface="+mn-cs"/>
              </a:rPr>
              <a:t> </a:t>
            </a:r>
            <a:r>
              <a:rPr lang="en-US" sz="2200" dirty="0" err="1">
                <a:solidFill>
                  <a:schemeClr val="accent5">
                    <a:lumMod val="10000"/>
                  </a:schemeClr>
                </a:solidFill>
                <a:cs typeface="+mn-cs"/>
              </a:rPr>
              <a:t>approuvée</a:t>
            </a:r>
            <a:endParaRPr lang="en-US" sz="2200" dirty="0">
              <a:solidFill>
                <a:schemeClr val="accent5">
                  <a:lumMod val="10000"/>
                </a:schemeClr>
              </a:solidFill>
              <a:cs typeface="+mn-cs"/>
            </a:endParaRPr>
          </a:p>
        </p:txBody>
      </p:sp>
      <p:pic>
        <p:nvPicPr>
          <p:cNvPr id="37897" name="Picture 10"/>
          <p:cNvPicPr>
            <a:picLocks noChangeAspect="1"/>
          </p:cNvPicPr>
          <p:nvPr/>
        </p:nvPicPr>
        <p:blipFill>
          <a:blip r:embed="rId3"/>
          <a:srcRect l="11130" t="9911" r="15871" b="27724"/>
          <a:stretch>
            <a:fillRect/>
          </a:stretch>
        </p:blipFill>
        <p:spPr bwMode="auto">
          <a:xfrm>
            <a:off x="440267" y="196850"/>
            <a:ext cx="1341967" cy="1216025"/>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Placeholder 3"/>
          <p:cNvSpPr txBox="1">
            <a:spLocks/>
          </p:cNvSpPr>
          <p:nvPr/>
        </p:nvSpPr>
        <p:spPr bwMode="auto">
          <a:xfrm>
            <a:off x="232834" y="1535113"/>
            <a:ext cx="5386917" cy="639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lstStyle>
            <a:lvl1pPr marL="257175" indent="-257175">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buSzPct val="100000"/>
              <a:defRPr/>
            </a:pPr>
            <a:r>
              <a:rPr lang="fr-FR" altLang="en-US" sz="2800" dirty="0" smtClean="0"/>
              <a:t>POURQUOI</a:t>
            </a:r>
          </a:p>
        </p:txBody>
      </p:sp>
      <p:sp>
        <p:nvSpPr>
          <p:cNvPr id="39939" name="Text Placeholder 4"/>
          <p:cNvSpPr txBox="1">
            <a:spLocks/>
          </p:cNvSpPr>
          <p:nvPr/>
        </p:nvSpPr>
        <p:spPr bwMode="auto">
          <a:xfrm>
            <a:off x="5816601" y="1557338"/>
            <a:ext cx="5389033" cy="639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57175" indent="-257175">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indent="0" algn="ctr" eaLnBrk="1" hangingPunct="1">
              <a:spcBef>
                <a:spcPct val="20000"/>
              </a:spcBef>
              <a:defRPr/>
            </a:pPr>
            <a:r>
              <a:rPr lang="fr-FR" altLang="en-US" sz="2800" dirty="0" smtClean="0"/>
              <a:t>COMMENT</a:t>
            </a:r>
          </a:p>
        </p:txBody>
      </p:sp>
      <p:sp>
        <p:nvSpPr>
          <p:cNvPr id="39940" name="TextBox 8"/>
          <p:cNvSpPr txBox="1">
            <a:spLocks noChangeArrowheads="1"/>
          </p:cNvSpPr>
          <p:nvPr/>
        </p:nvSpPr>
        <p:spPr bwMode="auto">
          <a:xfrm>
            <a:off x="5621867" y="1954213"/>
            <a:ext cx="61384" cy="4246562"/>
          </a:xfrm>
          <a:prstGeom prst="rect">
            <a:avLst/>
          </a:prstGeom>
          <a:solidFill>
            <a:schemeClr val="accent1"/>
          </a:solidFill>
          <a:ln w="9525">
            <a:noFill/>
            <a:miter lim="800000"/>
            <a:headEnd/>
            <a:tailEnd/>
          </a:ln>
        </p:spPr>
        <p:txBody>
          <a:bodyPr>
            <a:spAutoFit/>
          </a:bodyPr>
          <a:lstStyle/>
          <a:p>
            <a:endParaRPr lang="fr-FR" altLang="fr-FR"/>
          </a:p>
          <a:p>
            <a:endParaRPr lang="fr-FR" altLang="fr-FR"/>
          </a:p>
          <a:p>
            <a:endParaRPr lang="fr-FR" altLang="fr-FR"/>
          </a:p>
          <a:p>
            <a:endParaRPr lang="fr-FR" altLang="fr-FR"/>
          </a:p>
          <a:p>
            <a:endParaRPr lang="fr-FR" altLang="fr-FR"/>
          </a:p>
          <a:p>
            <a:endParaRPr lang="fr-FR" altLang="fr-FR"/>
          </a:p>
          <a:p>
            <a:endParaRPr lang="fr-FR" altLang="fr-FR"/>
          </a:p>
          <a:p>
            <a:endParaRPr lang="fr-FR" altLang="fr-FR"/>
          </a:p>
          <a:p>
            <a:endParaRPr lang="fr-FR" altLang="fr-FR"/>
          </a:p>
          <a:p>
            <a:endParaRPr lang="fr-FR" altLang="fr-FR"/>
          </a:p>
          <a:p>
            <a:endParaRPr lang="fr-FR" altLang="fr-FR"/>
          </a:p>
          <a:p>
            <a:endParaRPr lang="fr-FR" altLang="fr-FR"/>
          </a:p>
          <a:p>
            <a:endParaRPr lang="fr-FR" altLang="fr-FR"/>
          </a:p>
          <a:p>
            <a:endParaRPr lang="fr-FR" altLang="fr-FR"/>
          </a:p>
          <a:p>
            <a:endParaRPr lang="fr-FR" altLang="fr-FR"/>
          </a:p>
        </p:txBody>
      </p:sp>
      <p:sp>
        <p:nvSpPr>
          <p:cNvPr id="13" name="Rectangle 12"/>
          <p:cNvSpPr/>
          <p:nvPr/>
        </p:nvSpPr>
        <p:spPr>
          <a:xfrm>
            <a:off x="2482851" y="339726"/>
            <a:ext cx="5145831" cy="646331"/>
          </a:xfrm>
          <a:prstGeom prst="rect">
            <a:avLst/>
          </a:prstGeom>
          <a:noFill/>
        </p:spPr>
        <p:txBody>
          <a:bodyPr wrap="none">
            <a:spAutoFit/>
          </a:bodyPr>
          <a:lstStyle/>
          <a:p>
            <a:pPr algn="ctr">
              <a:defRPr/>
            </a:pPr>
            <a:r>
              <a:rPr lang="en-US" sz="3600" b="1" kern="0" dirty="0">
                <a:ln w="0"/>
                <a:solidFill>
                  <a:srgbClr val="FF0000"/>
                </a:solidFill>
                <a:effectLst>
                  <a:outerShdw blurRad="38100" dist="19050" dir="2700000" algn="tl" rotWithShape="0">
                    <a:schemeClr val="dk1">
                      <a:alpha val="40000"/>
                    </a:schemeClr>
                  </a:outerShdw>
                </a:effectLst>
                <a:latin typeface="Calibri"/>
                <a:ea typeface="Calibri"/>
                <a:cs typeface="Times New Roman"/>
              </a:rPr>
              <a:t>2 –</a:t>
            </a:r>
            <a:r>
              <a:rPr lang="en-US" sz="3600" kern="0" dirty="0">
                <a:ln w="0"/>
                <a:solidFill>
                  <a:srgbClr val="FF0000"/>
                </a:solidFill>
                <a:effectLst>
                  <a:outerShdw blurRad="38100" dist="19050" dir="2700000" algn="tl" rotWithShape="0">
                    <a:schemeClr val="dk1">
                      <a:alpha val="40000"/>
                    </a:schemeClr>
                  </a:outerShdw>
                </a:effectLst>
                <a:latin typeface="Calibri"/>
                <a:ea typeface="Calibri"/>
                <a:cs typeface="Times New Roman"/>
              </a:rPr>
              <a:t> </a:t>
            </a:r>
            <a:r>
              <a:rPr lang="en-US" sz="3600" b="1" dirty="0">
                <a:solidFill>
                  <a:srgbClr val="0066FF"/>
                </a:solidFill>
                <a:cs typeface="Arial" panose="020B0604020202020204" pitchFamily="34" charset="0"/>
              </a:rPr>
              <a:t>PROFILAGE DU PAYS</a:t>
            </a:r>
            <a:endParaRPr lang="fr-FR" sz="3600" b="1" dirty="0">
              <a:solidFill>
                <a:srgbClr val="0066FF"/>
              </a:solidFill>
              <a:cs typeface="Arial" panose="020B0604020202020204" pitchFamily="34" charset="0"/>
            </a:endParaRPr>
          </a:p>
        </p:txBody>
      </p:sp>
      <p:sp>
        <p:nvSpPr>
          <p:cNvPr id="14" name="Content Placeholder 5"/>
          <p:cNvSpPr txBox="1">
            <a:spLocks/>
          </p:cNvSpPr>
          <p:nvPr/>
        </p:nvSpPr>
        <p:spPr bwMode="auto">
          <a:xfrm>
            <a:off x="5698067" y="1982788"/>
            <a:ext cx="6057900" cy="3951287"/>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57175" indent="-257175" algn="l" rtl="0" eaLnBrk="1" fontAlgn="base" hangingPunct="1">
              <a:spcBef>
                <a:spcPct val="20000"/>
              </a:spcBef>
              <a:spcAft>
                <a:spcPct val="0"/>
              </a:spcAft>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rgbClr val="7030A0"/>
              </a:buClr>
              <a:buFont typeface="Wingdings" pitchFamily="2" charset="2"/>
              <a:buChar char="§"/>
              <a:defRPr/>
            </a:pPr>
            <a:endParaRPr lang="fr-FR" altLang="en-US" dirty="0" smtClean="0">
              <a:solidFill>
                <a:schemeClr val="accent1">
                  <a:lumMod val="50000"/>
                </a:schemeClr>
              </a:solidFill>
              <a:latin typeface="Calibri" panose="020F0502020204030204" pitchFamily="34" charset="0"/>
            </a:endParaRPr>
          </a:p>
          <a:p>
            <a:pPr>
              <a:buFont typeface="Wingdings" pitchFamily="2" charset="2"/>
              <a:buChar char="§"/>
              <a:defRPr/>
            </a:pPr>
            <a:r>
              <a:rPr lang="fr-FR" altLang="en-US" dirty="0" smtClean="0">
                <a:latin typeface="Calibri" panose="020F0502020204030204" pitchFamily="34" charset="0"/>
              </a:rPr>
              <a:t>Développer les projections de population</a:t>
            </a:r>
          </a:p>
          <a:p>
            <a:pPr>
              <a:buFont typeface="Wingdings" pitchFamily="2" charset="2"/>
              <a:buChar char="§"/>
              <a:defRPr/>
            </a:pPr>
            <a:r>
              <a:rPr lang="fr-FR" altLang="en-US" dirty="0" smtClean="0">
                <a:latin typeface="Calibri" panose="020F0502020204030204" pitchFamily="34" charset="0"/>
              </a:rPr>
              <a:t>Conduire la recherche sur le DD</a:t>
            </a:r>
          </a:p>
          <a:p>
            <a:pPr marL="0" indent="0">
              <a:buFontTx/>
              <a:buNone/>
              <a:defRPr/>
            </a:pPr>
            <a:endParaRPr lang="fr-FR" altLang="en-US" dirty="0" smtClean="0">
              <a:latin typeface="Calibri" panose="020F0502020204030204" pitchFamily="34" charset="0"/>
            </a:endParaRPr>
          </a:p>
          <a:p>
            <a:pPr>
              <a:buFont typeface="Wingdings" pitchFamily="2" charset="2"/>
              <a:buChar char="§"/>
              <a:defRPr/>
            </a:pPr>
            <a:r>
              <a:rPr lang="fr-FR" altLang="en-US" dirty="0" smtClean="0">
                <a:latin typeface="Calibri" panose="020F0502020204030204" pitchFamily="34" charset="0"/>
              </a:rPr>
              <a:t> Conduire l’analyse politique</a:t>
            </a:r>
          </a:p>
          <a:p>
            <a:pPr marL="0" indent="0">
              <a:buFontTx/>
              <a:buNone/>
              <a:defRPr/>
            </a:pPr>
            <a:endParaRPr lang="fr-FR" altLang="en-US" dirty="0" smtClean="0">
              <a:latin typeface="Calibri" panose="020F0502020204030204" pitchFamily="34" charset="0"/>
            </a:endParaRPr>
          </a:p>
          <a:p>
            <a:pPr>
              <a:buFont typeface="Wingdings" pitchFamily="2" charset="2"/>
              <a:buChar char="§"/>
              <a:defRPr/>
            </a:pPr>
            <a:r>
              <a:rPr lang="en-US" altLang="en-US" dirty="0" err="1" smtClean="0">
                <a:latin typeface="Calibri" panose="020F0502020204030204" pitchFamily="34" charset="0"/>
              </a:rPr>
              <a:t>Construire</a:t>
            </a:r>
            <a:r>
              <a:rPr lang="en-US" altLang="en-US" dirty="0" smtClean="0">
                <a:latin typeface="Calibri" panose="020F0502020204030204" pitchFamily="34" charset="0"/>
              </a:rPr>
              <a:t> </a:t>
            </a:r>
            <a:r>
              <a:rPr lang="en-US" altLang="en-US" dirty="0">
                <a:latin typeface="Calibri" panose="020F0502020204030204" pitchFamily="34" charset="0"/>
              </a:rPr>
              <a:t>les </a:t>
            </a:r>
            <a:r>
              <a:rPr lang="en-US" altLang="en-US" dirty="0" err="1" smtClean="0">
                <a:latin typeface="Calibri" panose="020F0502020204030204" pitchFamily="34" charset="0"/>
              </a:rPr>
              <a:t>modèles</a:t>
            </a:r>
            <a:r>
              <a:rPr lang="en-US" altLang="en-US" dirty="0" smtClean="0">
                <a:latin typeface="Calibri" panose="020F0502020204030204" pitchFamily="34" charset="0"/>
              </a:rPr>
              <a:t> de DD pour les pays</a:t>
            </a:r>
          </a:p>
          <a:p>
            <a:pPr marL="0" indent="0">
              <a:buFontTx/>
              <a:buNone/>
              <a:defRPr/>
            </a:pPr>
            <a:endParaRPr lang="fr-FR" altLang="en-US" dirty="0" smtClean="0">
              <a:solidFill>
                <a:schemeClr val="accent1">
                  <a:lumMod val="50000"/>
                </a:schemeClr>
              </a:solidFill>
              <a:latin typeface="Calibri" panose="020F0502020204030204" pitchFamily="34" charset="0"/>
            </a:endParaRPr>
          </a:p>
          <a:p>
            <a:pPr>
              <a:defRPr/>
            </a:pPr>
            <a:endParaRPr lang="fr-FR" altLang="en-US" dirty="0" smtClean="0">
              <a:solidFill>
                <a:schemeClr val="accent1">
                  <a:lumMod val="50000"/>
                </a:schemeClr>
              </a:solidFill>
              <a:latin typeface="Calibri" panose="020F0502020204030204" pitchFamily="34" charset="0"/>
            </a:endParaRPr>
          </a:p>
          <a:p>
            <a:pPr>
              <a:defRPr/>
            </a:pPr>
            <a:endParaRPr lang="en-US" altLang="en-US" dirty="0" smtClean="0">
              <a:solidFill>
                <a:schemeClr val="accent1">
                  <a:lumMod val="50000"/>
                </a:schemeClr>
              </a:solidFill>
              <a:latin typeface="Calibri" panose="020F0502020204030204" pitchFamily="34" charset="0"/>
            </a:endParaRPr>
          </a:p>
          <a:p>
            <a:pPr marL="0" indent="0">
              <a:buClr>
                <a:srgbClr val="7030A0"/>
              </a:buClr>
              <a:buFontTx/>
              <a:buNone/>
              <a:defRPr/>
            </a:pPr>
            <a:endParaRPr lang="en-US" altLang="en-US" dirty="0" smtClean="0">
              <a:solidFill>
                <a:schemeClr val="accent1">
                  <a:lumMod val="50000"/>
                </a:schemeClr>
              </a:solidFill>
              <a:latin typeface="Calibri" panose="020F0502020204030204" pitchFamily="34" charset="0"/>
            </a:endParaRPr>
          </a:p>
          <a:p>
            <a:pPr marL="0" indent="0">
              <a:buClr>
                <a:srgbClr val="7030A0"/>
              </a:buClr>
              <a:buFontTx/>
              <a:buNone/>
              <a:defRPr/>
            </a:pPr>
            <a:endParaRPr lang="fr-FR" altLang="en-US" dirty="0" smtClean="0">
              <a:solidFill>
                <a:schemeClr val="accent1">
                  <a:lumMod val="50000"/>
                </a:schemeClr>
              </a:solidFill>
              <a:latin typeface="Calibri" panose="020F0502020204030204" pitchFamily="34" charset="0"/>
            </a:endParaRPr>
          </a:p>
        </p:txBody>
      </p:sp>
      <p:sp>
        <p:nvSpPr>
          <p:cNvPr id="16" name="Content Placeholder 2"/>
          <p:cNvSpPr txBox="1">
            <a:spLocks/>
          </p:cNvSpPr>
          <p:nvPr/>
        </p:nvSpPr>
        <p:spPr bwMode="auto">
          <a:xfrm>
            <a:off x="207434" y="1979614"/>
            <a:ext cx="5412317" cy="3951287"/>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57175" indent="-257175" algn="l" rtl="0" eaLnBrk="1" fontAlgn="base" hangingPunct="1">
              <a:spcBef>
                <a:spcPct val="20000"/>
              </a:spcBef>
              <a:spcAft>
                <a:spcPct val="0"/>
              </a:spcAft>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endParaRPr lang="en-US" altLang="en-US" dirty="0" smtClean="0">
              <a:solidFill>
                <a:schemeClr val="accent1">
                  <a:lumMod val="50000"/>
                </a:schemeClr>
              </a:solidFill>
              <a:latin typeface="Calibri" panose="020F0502020204030204" pitchFamily="34" charset="0"/>
            </a:endParaRPr>
          </a:p>
          <a:p>
            <a:pPr>
              <a:buFont typeface="Wingdings" pitchFamily="2" charset="2"/>
              <a:buChar char="§"/>
              <a:defRPr/>
            </a:pPr>
            <a:r>
              <a:rPr lang="en-US" altLang="en-US" dirty="0" err="1" smtClean="0">
                <a:latin typeface="Calibri" panose="020F0502020204030204" pitchFamily="34" charset="0"/>
              </a:rPr>
              <a:t>Prise</a:t>
            </a:r>
            <a:r>
              <a:rPr lang="en-US" altLang="en-US" dirty="0" smtClean="0">
                <a:latin typeface="Calibri" panose="020F0502020204030204" pitchFamily="34" charset="0"/>
              </a:rPr>
              <a:t> de conscience de la position du pays sur le </a:t>
            </a:r>
            <a:r>
              <a:rPr lang="en-US" altLang="en-US" dirty="0" err="1" smtClean="0">
                <a:latin typeface="Calibri" panose="020F0502020204030204" pitchFamily="34" charset="0"/>
              </a:rPr>
              <a:t>chemin</a:t>
            </a:r>
            <a:r>
              <a:rPr lang="en-US" altLang="en-US" dirty="0" smtClean="0">
                <a:latin typeface="Calibri" panose="020F0502020204030204" pitchFamily="34" charset="0"/>
              </a:rPr>
              <a:t> du </a:t>
            </a:r>
            <a:r>
              <a:rPr lang="en-US" altLang="en-US" dirty="0" err="1" smtClean="0">
                <a:latin typeface="Calibri" panose="020F0502020204030204" pitchFamily="34" charset="0"/>
              </a:rPr>
              <a:t>bénéfice</a:t>
            </a:r>
            <a:r>
              <a:rPr lang="en-US" altLang="en-US" dirty="0" smtClean="0">
                <a:latin typeface="Calibri" panose="020F0502020204030204" pitchFamily="34" charset="0"/>
              </a:rPr>
              <a:t> du DD</a:t>
            </a:r>
          </a:p>
          <a:p>
            <a:pPr marL="0" indent="0">
              <a:buFontTx/>
              <a:buNone/>
              <a:defRPr/>
            </a:pPr>
            <a:endParaRPr lang="en-US" altLang="en-US" dirty="0" smtClean="0">
              <a:solidFill>
                <a:schemeClr val="accent1">
                  <a:lumMod val="50000"/>
                </a:schemeClr>
              </a:solidFill>
              <a:latin typeface="Calibri" panose="020F0502020204030204" pitchFamily="34" charset="0"/>
            </a:endParaRPr>
          </a:p>
          <a:p>
            <a:pPr>
              <a:defRPr/>
            </a:pPr>
            <a:endParaRPr lang="en-US" altLang="en-US" dirty="0" smtClean="0">
              <a:solidFill>
                <a:schemeClr val="accent1">
                  <a:lumMod val="50000"/>
                </a:schemeClr>
              </a:solidFill>
              <a:latin typeface="Calibri" panose="020F0502020204030204" pitchFamily="34" charset="0"/>
            </a:endParaRPr>
          </a:p>
          <a:p>
            <a:pPr>
              <a:defRPr/>
            </a:pPr>
            <a:endParaRPr lang="en-US" altLang="en-US" dirty="0" smtClean="0">
              <a:solidFill>
                <a:schemeClr val="accent1">
                  <a:lumMod val="50000"/>
                </a:schemeClr>
              </a:solidFill>
              <a:latin typeface="Calibri" panose="020F0502020204030204" pitchFamily="34" charset="0"/>
            </a:endParaRPr>
          </a:p>
          <a:p>
            <a:pPr>
              <a:defRPr/>
            </a:pPr>
            <a:endParaRPr lang="fr-FR" altLang="en-US" dirty="0" smtClean="0">
              <a:solidFill>
                <a:schemeClr val="accent1">
                  <a:lumMod val="50000"/>
                </a:schemeClr>
              </a:solidFill>
              <a:latin typeface="Calibri" panose="020F0502020204030204" pitchFamily="34" charset="0"/>
            </a:endParaRPr>
          </a:p>
          <a:p>
            <a:pPr>
              <a:defRPr/>
            </a:pPr>
            <a:endParaRPr lang="fr-FR" altLang="en-US" dirty="0" smtClean="0">
              <a:solidFill>
                <a:schemeClr val="accent1">
                  <a:lumMod val="50000"/>
                </a:schemeClr>
              </a:solidFill>
              <a:latin typeface="Calibri" panose="020F0502020204030204" pitchFamily="34" charset="0"/>
            </a:endParaRPr>
          </a:p>
          <a:p>
            <a:pPr>
              <a:defRPr/>
            </a:pPr>
            <a:endParaRPr lang="fr-FR" altLang="en-US" dirty="0" smtClean="0">
              <a:solidFill>
                <a:schemeClr val="accent1">
                  <a:lumMod val="50000"/>
                </a:schemeClr>
              </a:solidFill>
              <a:latin typeface="Calibri" panose="020F0502020204030204" pitchFamily="34" charset="0"/>
            </a:endParaRPr>
          </a:p>
        </p:txBody>
      </p:sp>
      <p:sp>
        <p:nvSpPr>
          <p:cNvPr id="39944" name="TextBox 16"/>
          <p:cNvSpPr txBox="1">
            <a:spLocks noChangeArrowheads="1"/>
          </p:cNvSpPr>
          <p:nvPr/>
        </p:nvSpPr>
        <p:spPr bwMode="auto">
          <a:xfrm>
            <a:off x="0" y="6415088"/>
            <a:ext cx="12192000" cy="430212"/>
          </a:xfrm>
          <a:prstGeom prst="rect">
            <a:avLst/>
          </a:prstGeom>
          <a:solidFill>
            <a:srgbClr val="00B0F0"/>
          </a:solidFill>
          <a:ln w="9525">
            <a:solidFill>
              <a:srgbClr val="00B050"/>
            </a:solidFill>
            <a:miter lim="800000"/>
            <a:headEnd/>
            <a:tailEnd/>
          </a:ln>
        </p:spPr>
        <p:txBody>
          <a:bodyPr lIns="91435" tIns="45717" rIns="91435" bIns="45717">
            <a:spAutoFit/>
          </a:bodyPr>
          <a:lstStyle/>
          <a:p>
            <a:pPr algn="ctr" defTabSz="912813" eaLnBrk="1" hangingPunct="1"/>
            <a:r>
              <a:rPr lang="fr-FR" altLang="fr-FR" sz="2200" b="1">
                <a:solidFill>
                  <a:srgbClr val="000000"/>
                </a:solidFill>
              </a:rPr>
              <a:t>PRODUIT</a:t>
            </a:r>
            <a:r>
              <a:rPr lang="fr-FR" altLang="fr-FR" sz="2200">
                <a:solidFill>
                  <a:srgbClr val="000000"/>
                </a:solidFill>
              </a:rPr>
              <a:t>: Les situations existante et possibles sont identifiées</a:t>
            </a:r>
          </a:p>
        </p:txBody>
      </p:sp>
      <p:pic>
        <p:nvPicPr>
          <p:cNvPr id="39945" name="Picture 9"/>
          <p:cNvPicPr>
            <a:picLocks noChangeAspect="1"/>
          </p:cNvPicPr>
          <p:nvPr/>
        </p:nvPicPr>
        <p:blipFill>
          <a:blip r:embed="rId3"/>
          <a:srcRect l="11130" t="9911" r="15871" b="27724"/>
          <a:stretch>
            <a:fillRect/>
          </a:stretch>
        </p:blipFill>
        <p:spPr bwMode="auto">
          <a:xfrm>
            <a:off x="440267" y="123826"/>
            <a:ext cx="1341967" cy="1217613"/>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Placeholder 3"/>
          <p:cNvSpPr txBox="1">
            <a:spLocks/>
          </p:cNvSpPr>
          <p:nvPr/>
        </p:nvSpPr>
        <p:spPr bwMode="auto">
          <a:xfrm>
            <a:off x="232834" y="1535113"/>
            <a:ext cx="5386917" cy="639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lstStyle>
            <a:lvl1pPr marL="257175" indent="-257175">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buSzPct val="100000"/>
              <a:defRPr/>
            </a:pPr>
            <a:r>
              <a:rPr lang="fr-FR" altLang="en-US" sz="2800" dirty="0" smtClean="0"/>
              <a:t>POURQUOI</a:t>
            </a:r>
          </a:p>
        </p:txBody>
      </p:sp>
      <p:sp>
        <p:nvSpPr>
          <p:cNvPr id="41987" name="Text Placeholder 4"/>
          <p:cNvSpPr txBox="1">
            <a:spLocks/>
          </p:cNvSpPr>
          <p:nvPr/>
        </p:nvSpPr>
        <p:spPr bwMode="auto">
          <a:xfrm>
            <a:off x="5816601" y="1565275"/>
            <a:ext cx="5389033" cy="639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57175" indent="-257175">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indent="0" algn="ctr" eaLnBrk="1" hangingPunct="1">
              <a:spcBef>
                <a:spcPct val="20000"/>
              </a:spcBef>
              <a:defRPr/>
            </a:pPr>
            <a:r>
              <a:rPr lang="fr-FR" altLang="en-US" sz="2800" dirty="0" smtClean="0"/>
              <a:t>COMMENT</a:t>
            </a:r>
          </a:p>
        </p:txBody>
      </p:sp>
      <p:sp>
        <p:nvSpPr>
          <p:cNvPr id="41988" name="TextBox 8"/>
          <p:cNvSpPr txBox="1">
            <a:spLocks noChangeArrowheads="1"/>
          </p:cNvSpPr>
          <p:nvPr/>
        </p:nvSpPr>
        <p:spPr bwMode="auto">
          <a:xfrm>
            <a:off x="5621867" y="1954213"/>
            <a:ext cx="61384" cy="4246562"/>
          </a:xfrm>
          <a:prstGeom prst="rect">
            <a:avLst/>
          </a:prstGeom>
          <a:solidFill>
            <a:schemeClr val="accent1"/>
          </a:solidFill>
          <a:ln w="9525">
            <a:noFill/>
            <a:miter lim="800000"/>
            <a:headEnd/>
            <a:tailEnd/>
          </a:ln>
        </p:spPr>
        <p:txBody>
          <a:bodyPr>
            <a:spAutoFit/>
          </a:bodyPr>
          <a:lstStyle/>
          <a:p>
            <a:endParaRPr lang="fr-FR" altLang="fr-FR"/>
          </a:p>
          <a:p>
            <a:endParaRPr lang="fr-FR" altLang="fr-FR"/>
          </a:p>
          <a:p>
            <a:endParaRPr lang="fr-FR" altLang="fr-FR"/>
          </a:p>
          <a:p>
            <a:endParaRPr lang="fr-FR" altLang="fr-FR"/>
          </a:p>
          <a:p>
            <a:endParaRPr lang="fr-FR" altLang="fr-FR"/>
          </a:p>
          <a:p>
            <a:endParaRPr lang="fr-FR" altLang="fr-FR"/>
          </a:p>
          <a:p>
            <a:endParaRPr lang="fr-FR" altLang="fr-FR"/>
          </a:p>
          <a:p>
            <a:endParaRPr lang="fr-FR" altLang="fr-FR"/>
          </a:p>
          <a:p>
            <a:endParaRPr lang="fr-FR" altLang="fr-FR"/>
          </a:p>
          <a:p>
            <a:endParaRPr lang="fr-FR" altLang="fr-FR"/>
          </a:p>
          <a:p>
            <a:endParaRPr lang="fr-FR" altLang="fr-FR"/>
          </a:p>
          <a:p>
            <a:endParaRPr lang="fr-FR" altLang="fr-FR"/>
          </a:p>
          <a:p>
            <a:endParaRPr lang="fr-FR" altLang="fr-FR"/>
          </a:p>
          <a:p>
            <a:endParaRPr lang="fr-FR" altLang="fr-FR"/>
          </a:p>
          <a:p>
            <a:endParaRPr lang="fr-FR" altLang="fr-FR"/>
          </a:p>
        </p:txBody>
      </p:sp>
      <p:sp>
        <p:nvSpPr>
          <p:cNvPr id="9" name="Rectangle 8"/>
          <p:cNvSpPr/>
          <p:nvPr/>
        </p:nvSpPr>
        <p:spPr>
          <a:xfrm>
            <a:off x="3242734" y="296863"/>
            <a:ext cx="4614789" cy="646331"/>
          </a:xfrm>
          <a:prstGeom prst="rect">
            <a:avLst/>
          </a:prstGeom>
          <a:noFill/>
        </p:spPr>
        <p:txBody>
          <a:bodyPr wrap="none">
            <a:spAutoFit/>
          </a:bodyPr>
          <a:lstStyle/>
          <a:p>
            <a:pPr algn="ctr">
              <a:defRPr/>
            </a:pPr>
            <a:r>
              <a:rPr lang="en-US" sz="3600" b="1" kern="0" dirty="0">
                <a:ln w="0"/>
                <a:solidFill>
                  <a:srgbClr val="FF0000"/>
                </a:solidFill>
                <a:effectLst>
                  <a:outerShdw blurRad="38100" dist="19050" dir="2700000" algn="tl" rotWithShape="0">
                    <a:schemeClr val="dk1">
                      <a:alpha val="40000"/>
                    </a:schemeClr>
                  </a:outerShdw>
                </a:effectLst>
                <a:latin typeface="Calibri"/>
                <a:ea typeface="Calibri"/>
                <a:cs typeface="Times New Roman"/>
              </a:rPr>
              <a:t>3 –</a:t>
            </a:r>
            <a:r>
              <a:rPr lang="en-US" sz="3600" kern="0" dirty="0">
                <a:ln w="0"/>
                <a:solidFill>
                  <a:srgbClr val="FF0000"/>
                </a:solidFill>
                <a:effectLst>
                  <a:outerShdw blurRad="38100" dist="19050" dir="2700000" algn="tl" rotWithShape="0">
                    <a:schemeClr val="dk1">
                      <a:alpha val="40000"/>
                    </a:schemeClr>
                  </a:outerShdw>
                </a:effectLst>
                <a:latin typeface="Calibri"/>
                <a:ea typeface="Calibri"/>
                <a:cs typeface="Times New Roman"/>
              </a:rPr>
              <a:t> </a:t>
            </a:r>
            <a:r>
              <a:rPr lang="en-US" sz="3600" b="1" dirty="0">
                <a:solidFill>
                  <a:srgbClr val="0066FF"/>
                </a:solidFill>
                <a:cs typeface="Arial" panose="020B0604020202020204" pitchFamily="34" charset="0"/>
              </a:rPr>
              <a:t>ANALYSE DU GAP</a:t>
            </a:r>
            <a:r>
              <a:rPr lang="en-US" sz="3600" kern="0" dirty="0">
                <a:ln w="0"/>
                <a:effectLst>
                  <a:outerShdw blurRad="38100" dist="19050" dir="2700000" algn="tl" rotWithShape="0">
                    <a:schemeClr val="dk1">
                      <a:alpha val="40000"/>
                    </a:schemeClr>
                  </a:outerShdw>
                </a:effectLst>
                <a:latin typeface="Calibri"/>
                <a:ea typeface="Calibri"/>
                <a:cs typeface="Times New Roman"/>
              </a:rPr>
              <a:t> </a:t>
            </a:r>
            <a:endParaRPr lang="fr-FR" sz="4800" dirty="0">
              <a:ln w="0"/>
              <a:effectLst>
                <a:outerShdw blurRad="38100" dist="19050" dir="2700000" algn="tl" rotWithShape="0">
                  <a:schemeClr val="dk1">
                    <a:alpha val="40000"/>
                  </a:schemeClr>
                </a:outerShdw>
              </a:effectLst>
              <a:cs typeface="Arial" panose="020B0604020202020204" pitchFamily="34" charset="0"/>
            </a:endParaRPr>
          </a:p>
        </p:txBody>
      </p:sp>
      <p:sp>
        <p:nvSpPr>
          <p:cNvPr id="10" name="Content Placeholder 2"/>
          <p:cNvSpPr txBox="1">
            <a:spLocks/>
          </p:cNvSpPr>
          <p:nvPr/>
        </p:nvSpPr>
        <p:spPr bwMode="auto">
          <a:xfrm>
            <a:off x="6098118" y="2239963"/>
            <a:ext cx="5759449" cy="3951287"/>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57175" indent="-257175" algn="l" rtl="0" eaLnBrk="1" fontAlgn="base" hangingPunct="1">
              <a:spcBef>
                <a:spcPct val="20000"/>
              </a:spcBef>
              <a:spcAft>
                <a:spcPct val="0"/>
              </a:spcAft>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rgbClr val="7030A0"/>
              </a:buClr>
              <a:buFont typeface="Wingdings" pitchFamily="2" charset="2"/>
              <a:buChar char="§"/>
              <a:defRPr/>
            </a:pPr>
            <a:endParaRPr lang="en-US" dirty="0" smtClean="0">
              <a:solidFill>
                <a:schemeClr val="accent1">
                  <a:lumMod val="50000"/>
                </a:schemeClr>
              </a:solidFill>
              <a:latin typeface="Calibri" panose="020F0502020204030204" pitchFamily="34" charset="0"/>
            </a:endParaRPr>
          </a:p>
          <a:p>
            <a:pPr>
              <a:buFont typeface="Wingdings" pitchFamily="2" charset="2"/>
              <a:buChar char="§"/>
              <a:defRPr/>
            </a:pPr>
            <a:r>
              <a:rPr lang="en-US" dirty="0" err="1" smtClean="0">
                <a:latin typeface="Calibri" panose="020F0502020204030204" pitchFamily="34" charset="0"/>
              </a:rPr>
              <a:t>Définir</a:t>
            </a:r>
            <a:r>
              <a:rPr lang="en-US" dirty="0" smtClean="0">
                <a:latin typeface="Calibri" panose="020F0502020204030204" pitchFamily="34" charset="0"/>
              </a:rPr>
              <a:t> les situations futures sur la base de la situation </a:t>
            </a:r>
            <a:r>
              <a:rPr lang="en-US" dirty="0" err="1" smtClean="0">
                <a:latin typeface="Calibri" panose="020F0502020204030204" pitchFamily="34" charset="0"/>
              </a:rPr>
              <a:t>actuelle</a:t>
            </a:r>
            <a:endParaRPr lang="en-US" dirty="0" smtClean="0">
              <a:latin typeface="Calibri" panose="020F0502020204030204" pitchFamily="34" charset="0"/>
            </a:endParaRPr>
          </a:p>
          <a:p>
            <a:pPr>
              <a:buFont typeface="Wingdings" pitchFamily="2" charset="2"/>
              <a:buChar char="§"/>
              <a:defRPr/>
            </a:pPr>
            <a:r>
              <a:rPr lang="en-US" dirty="0" err="1" smtClean="0">
                <a:latin typeface="Calibri" panose="020F0502020204030204" pitchFamily="34" charset="0"/>
              </a:rPr>
              <a:t>Identifer</a:t>
            </a:r>
            <a:r>
              <a:rPr lang="en-US" dirty="0" smtClean="0">
                <a:latin typeface="Calibri" panose="020F0502020204030204" pitchFamily="34" charset="0"/>
              </a:rPr>
              <a:t> comment </a:t>
            </a:r>
            <a:r>
              <a:rPr lang="en-US" dirty="0" err="1" smtClean="0">
                <a:latin typeface="Calibri" panose="020F0502020204030204" pitchFamily="34" charset="0"/>
              </a:rPr>
              <a:t>combler</a:t>
            </a:r>
            <a:r>
              <a:rPr lang="en-US" dirty="0" smtClean="0">
                <a:latin typeface="Calibri" panose="020F0502020204030204" pitchFamily="34" charset="0"/>
              </a:rPr>
              <a:t> les les gap</a:t>
            </a:r>
            <a:endParaRPr lang="en-US" altLang="en-US" dirty="0" smtClean="0">
              <a:latin typeface="Calibri" panose="020F0502020204030204" pitchFamily="34" charset="0"/>
            </a:endParaRPr>
          </a:p>
          <a:p>
            <a:pPr>
              <a:defRPr/>
            </a:pPr>
            <a:endParaRPr lang="en-US" altLang="en-US" dirty="0" smtClean="0">
              <a:solidFill>
                <a:schemeClr val="accent1">
                  <a:lumMod val="50000"/>
                </a:schemeClr>
              </a:solidFill>
              <a:latin typeface="Calibri" panose="020F0502020204030204" pitchFamily="34" charset="0"/>
            </a:endParaRPr>
          </a:p>
          <a:p>
            <a:pPr marL="0" indent="0">
              <a:buFontTx/>
              <a:buNone/>
              <a:defRPr/>
            </a:pPr>
            <a:endParaRPr lang="fr-FR" altLang="en-US" dirty="0" smtClean="0">
              <a:solidFill>
                <a:schemeClr val="accent1">
                  <a:lumMod val="50000"/>
                </a:schemeClr>
              </a:solidFill>
              <a:latin typeface="Calibri" panose="020F0502020204030204" pitchFamily="34" charset="0"/>
            </a:endParaRPr>
          </a:p>
          <a:p>
            <a:pPr marL="0" indent="0">
              <a:buFontTx/>
              <a:buNone/>
              <a:defRPr/>
            </a:pPr>
            <a:endParaRPr lang="en-US" altLang="en-US" dirty="0" smtClean="0">
              <a:solidFill>
                <a:schemeClr val="accent1">
                  <a:lumMod val="50000"/>
                </a:schemeClr>
              </a:solidFill>
              <a:latin typeface="Calibri" panose="020F0502020204030204" pitchFamily="34" charset="0"/>
            </a:endParaRPr>
          </a:p>
          <a:p>
            <a:pPr>
              <a:defRPr/>
            </a:pPr>
            <a:endParaRPr lang="en-US" altLang="en-US" dirty="0" smtClean="0">
              <a:solidFill>
                <a:schemeClr val="accent1">
                  <a:lumMod val="50000"/>
                </a:schemeClr>
              </a:solidFill>
              <a:latin typeface="Calibri" panose="020F0502020204030204" pitchFamily="34" charset="0"/>
            </a:endParaRPr>
          </a:p>
          <a:p>
            <a:pPr>
              <a:defRPr/>
            </a:pPr>
            <a:endParaRPr lang="en-US" altLang="en-US" dirty="0" smtClean="0">
              <a:solidFill>
                <a:schemeClr val="accent1">
                  <a:lumMod val="50000"/>
                </a:schemeClr>
              </a:solidFill>
              <a:latin typeface="Calibri" panose="020F0502020204030204" pitchFamily="34" charset="0"/>
            </a:endParaRPr>
          </a:p>
          <a:p>
            <a:pPr>
              <a:defRPr/>
            </a:pPr>
            <a:endParaRPr lang="fr-FR" altLang="en-US" dirty="0" smtClean="0">
              <a:solidFill>
                <a:schemeClr val="accent1">
                  <a:lumMod val="50000"/>
                </a:schemeClr>
              </a:solidFill>
              <a:latin typeface="Calibri" panose="020F0502020204030204" pitchFamily="34" charset="0"/>
            </a:endParaRPr>
          </a:p>
          <a:p>
            <a:pPr>
              <a:defRPr/>
            </a:pPr>
            <a:endParaRPr lang="fr-FR" altLang="en-US" dirty="0" smtClean="0">
              <a:solidFill>
                <a:schemeClr val="accent1">
                  <a:lumMod val="50000"/>
                </a:schemeClr>
              </a:solidFill>
              <a:latin typeface="Calibri" panose="020F0502020204030204" pitchFamily="34" charset="0"/>
            </a:endParaRPr>
          </a:p>
          <a:p>
            <a:pPr>
              <a:defRPr/>
            </a:pPr>
            <a:endParaRPr lang="fr-FR" altLang="en-US" dirty="0" smtClean="0">
              <a:solidFill>
                <a:schemeClr val="accent1">
                  <a:lumMod val="50000"/>
                </a:schemeClr>
              </a:solidFill>
              <a:latin typeface="Calibri" panose="020F0502020204030204" pitchFamily="34" charset="0"/>
            </a:endParaRPr>
          </a:p>
        </p:txBody>
      </p:sp>
      <p:sp>
        <p:nvSpPr>
          <p:cNvPr id="12" name="Content Placeholder 2"/>
          <p:cNvSpPr txBox="1">
            <a:spLocks/>
          </p:cNvSpPr>
          <p:nvPr/>
        </p:nvSpPr>
        <p:spPr bwMode="auto">
          <a:xfrm>
            <a:off x="207434" y="1827213"/>
            <a:ext cx="5412317" cy="3741737"/>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57175" indent="-257175" algn="l" rtl="0" eaLnBrk="1" fontAlgn="base" hangingPunct="1">
              <a:spcBef>
                <a:spcPct val="20000"/>
              </a:spcBef>
              <a:spcAft>
                <a:spcPct val="0"/>
              </a:spcAft>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defRPr/>
            </a:pPr>
            <a:endParaRPr lang="en-US" altLang="en-US" dirty="0" smtClean="0">
              <a:solidFill>
                <a:schemeClr val="accent1">
                  <a:lumMod val="50000"/>
                </a:schemeClr>
              </a:solidFill>
              <a:latin typeface="Calibri" panose="020F0502020204030204" pitchFamily="34" charset="0"/>
            </a:endParaRPr>
          </a:p>
          <a:p>
            <a:pPr>
              <a:buClr>
                <a:srgbClr val="7030A0"/>
              </a:buClr>
              <a:buFont typeface="Wingdings" pitchFamily="2" charset="2"/>
              <a:buChar char="§"/>
              <a:defRPr/>
            </a:pPr>
            <a:endParaRPr lang="en-US" altLang="en-US" dirty="0" smtClean="0">
              <a:solidFill>
                <a:schemeClr val="accent1">
                  <a:lumMod val="50000"/>
                </a:schemeClr>
              </a:solidFill>
              <a:latin typeface="Calibri" panose="020F0502020204030204" pitchFamily="34" charset="0"/>
            </a:endParaRPr>
          </a:p>
          <a:p>
            <a:pPr>
              <a:buFont typeface="Wingdings" pitchFamily="2" charset="2"/>
              <a:buChar char="§"/>
              <a:defRPr/>
            </a:pPr>
            <a:r>
              <a:rPr lang="en-US" altLang="en-US" dirty="0" err="1" smtClean="0">
                <a:latin typeface="Calibri" panose="020F0502020204030204" pitchFamily="34" charset="0"/>
              </a:rPr>
              <a:t>Identifer</a:t>
            </a:r>
            <a:r>
              <a:rPr lang="en-US" altLang="en-US" dirty="0" smtClean="0">
                <a:latin typeface="Calibri" panose="020F0502020204030204" pitchFamily="34" charset="0"/>
              </a:rPr>
              <a:t> les gap </a:t>
            </a:r>
            <a:r>
              <a:rPr lang="en-US" altLang="en-US" dirty="0" err="1" smtClean="0">
                <a:latin typeface="Calibri" panose="020F0502020204030204" pitchFamily="34" charset="0"/>
              </a:rPr>
              <a:t>qu’il</a:t>
            </a:r>
            <a:r>
              <a:rPr lang="en-US" altLang="en-US" dirty="0" smtClean="0">
                <a:latin typeface="Calibri" panose="020F0502020204030204" pitchFamily="34" charset="0"/>
              </a:rPr>
              <a:t> </a:t>
            </a:r>
            <a:r>
              <a:rPr lang="en-US" altLang="en-US" dirty="0" err="1" smtClean="0">
                <a:latin typeface="Calibri" panose="020F0502020204030204" pitchFamily="34" charset="0"/>
              </a:rPr>
              <a:t>faut</a:t>
            </a:r>
            <a:r>
              <a:rPr lang="en-US" altLang="en-US" dirty="0" smtClean="0">
                <a:latin typeface="Calibri" panose="020F0502020204030204" pitchFamily="34" charset="0"/>
              </a:rPr>
              <a:t> </a:t>
            </a:r>
            <a:r>
              <a:rPr lang="en-US" altLang="en-US" dirty="0" err="1" smtClean="0">
                <a:latin typeface="Calibri" panose="020F0502020204030204" pitchFamily="34" charset="0"/>
              </a:rPr>
              <a:t>combler</a:t>
            </a:r>
            <a:endParaRPr lang="en-US" dirty="0" smtClean="0">
              <a:latin typeface="Calibri" panose="020F0502020204030204" pitchFamily="34" charset="0"/>
            </a:endParaRPr>
          </a:p>
          <a:p>
            <a:pPr>
              <a:buFont typeface="Wingdings" pitchFamily="2" charset="2"/>
              <a:buChar char="§"/>
              <a:defRPr/>
            </a:pPr>
            <a:endParaRPr lang="en-US" dirty="0" smtClean="0">
              <a:latin typeface="Calibri" panose="020F0502020204030204" pitchFamily="34" charset="0"/>
            </a:endParaRPr>
          </a:p>
          <a:p>
            <a:pPr>
              <a:buFont typeface="Wingdings" pitchFamily="2" charset="2"/>
              <a:buChar char="§"/>
              <a:defRPr/>
            </a:pPr>
            <a:r>
              <a:rPr lang="en-US" altLang="en-US" dirty="0" err="1" smtClean="0">
                <a:latin typeface="Calibri" panose="020F0502020204030204" pitchFamily="34" charset="0"/>
              </a:rPr>
              <a:t>Sélectionner</a:t>
            </a:r>
            <a:r>
              <a:rPr lang="en-US" altLang="en-US" dirty="0" smtClean="0">
                <a:latin typeface="Calibri" panose="020F0502020204030204" pitchFamily="34" charset="0"/>
              </a:rPr>
              <a:t> les </a:t>
            </a:r>
            <a:r>
              <a:rPr lang="en-US" altLang="en-US" dirty="0" err="1" smtClean="0">
                <a:latin typeface="Calibri" panose="020F0502020204030204" pitchFamily="34" charset="0"/>
              </a:rPr>
              <a:t>domaines</a:t>
            </a:r>
            <a:r>
              <a:rPr lang="en-US" altLang="en-US" dirty="0" smtClean="0">
                <a:latin typeface="Calibri" panose="020F0502020204030204" pitchFamily="34" charset="0"/>
              </a:rPr>
              <a:t> de </a:t>
            </a:r>
            <a:r>
              <a:rPr lang="en-US" altLang="en-US" dirty="0" err="1" smtClean="0">
                <a:latin typeface="Calibri" panose="020F0502020204030204" pitchFamily="34" charset="0"/>
              </a:rPr>
              <a:t>priorités</a:t>
            </a:r>
            <a:endParaRPr lang="fr-FR" altLang="en-US" dirty="0" smtClean="0">
              <a:latin typeface="Calibri" panose="020F0502020204030204" pitchFamily="34" charset="0"/>
            </a:endParaRPr>
          </a:p>
          <a:p>
            <a:pPr marL="0" indent="0">
              <a:buFontTx/>
              <a:buNone/>
              <a:defRPr/>
            </a:pPr>
            <a:endParaRPr lang="fr-FR" altLang="en-US" dirty="0" smtClean="0">
              <a:solidFill>
                <a:schemeClr val="accent1">
                  <a:lumMod val="50000"/>
                </a:schemeClr>
              </a:solidFill>
              <a:latin typeface="Calibri" panose="020F0502020204030204" pitchFamily="34" charset="0"/>
            </a:endParaRPr>
          </a:p>
          <a:p>
            <a:pPr>
              <a:defRPr/>
            </a:pPr>
            <a:endParaRPr lang="fr-FR" altLang="en-US" dirty="0" smtClean="0">
              <a:solidFill>
                <a:schemeClr val="accent1">
                  <a:lumMod val="50000"/>
                </a:schemeClr>
              </a:solidFill>
              <a:latin typeface="Calibri" panose="020F0502020204030204" pitchFamily="34" charset="0"/>
            </a:endParaRPr>
          </a:p>
        </p:txBody>
      </p:sp>
      <p:sp>
        <p:nvSpPr>
          <p:cNvPr id="15" name="TextBox 14"/>
          <p:cNvSpPr txBox="1"/>
          <p:nvPr/>
        </p:nvSpPr>
        <p:spPr>
          <a:xfrm>
            <a:off x="0" y="6418264"/>
            <a:ext cx="12192000" cy="769937"/>
          </a:xfrm>
          <a:prstGeom prst="rect">
            <a:avLst/>
          </a:prstGeom>
          <a:solidFill>
            <a:srgbClr val="00B0F0"/>
          </a:solidFill>
          <a:ln>
            <a:solidFill>
              <a:srgbClr val="00B050"/>
            </a:solidFill>
          </a:ln>
        </p:spPr>
        <p:txBody>
          <a:bodyPr lIns="91435" tIns="45717" rIns="91435" bIns="45717">
            <a:spAutoFit/>
          </a:bodyPr>
          <a:lstStyle/>
          <a:p>
            <a:pPr algn="ctr" defTabSz="914346" eaLnBrk="1" fontAlgn="auto" hangingPunct="1">
              <a:spcBef>
                <a:spcPts val="0"/>
              </a:spcBef>
              <a:spcAft>
                <a:spcPts val="0"/>
              </a:spcAft>
              <a:defRPr/>
            </a:pPr>
            <a:r>
              <a:rPr lang="fr-FR" sz="2200" b="1" dirty="0">
                <a:solidFill>
                  <a:schemeClr val="accent5">
                    <a:lumMod val="10000"/>
                  </a:schemeClr>
                </a:solidFill>
                <a:cs typeface="Arial" panose="020B0604020202020204" pitchFamily="34" charset="0"/>
              </a:rPr>
              <a:t>PRODUCTS</a:t>
            </a:r>
            <a:r>
              <a:rPr lang="fr-FR" sz="2200" dirty="0">
                <a:solidFill>
                  <a:schemeClr val="accent5">
                    <a:lumMod val="10000"/>
                  </a:schemeClr>
                </a:solidFill>
                <a:cs typeface="Arial" panose="020B0604020202020204" pitchFamily="34" charset="0"/>
              </a:rPr>
              <a:t>: i) Les gap pour bénéficier du DD sont identifiés </a:t>
            </a:r>
            <a:r>
              <a:rPr lang="en-US" sz="2200" dirty="0">
                <a:solidFill>
                  <a:schemeClr val="accent5">
                    <a:lumMod val="10000"/>
                  </a:schemeClr>
                </a:solidFill>
                <a:cs typeface="+mn-cs"/>
              </a:rPr>
              <a:t>ii) Les </a:t>
            </a:r>
            <a:r>
              <a:rPr lang="en-US" sz="2200" dirty="0" err="1">
                <a:solidFill>
                  <a:schemeClr val="accent5">
                    <a:lumMod val="10000"/>
                  </a:schemeClr>
                </a:solidFill>
                <a:cs typeface="+mn-cs"/>
              </a:rPr>
              <a:t>tâches</a:t>
            </a:r>
            <a:r>
              <a:rPr lang="en-US" sz="2200" dirty="0">
                <a:solidFill>
                  <a:schemeClr val="accent5">
                    <a:lumMod val="10000"/>
                  </a:schemeClr>
                </a:solidFill>
                <a:cs typeface="+mn-cs"/>
              </a:rPr>
              <a:t> pour </a:t>
            </a:r>
            <a:r>
              <a:rPr lang="en-US" sz="2200" dirty="0" err="1">
                <a:solidFill>
                  <a:schemeClr val="accent5">
                    <a:lumMod val="10000"/>
                  </a:schemeClr>
                </a:solidFill>
                <a:cs typeface="+mn-cs"/>
              </a:rPr>
              <a:t>combler</a:t>
            </a:r>
            <a:r>
              <a:rPr lang="en-US" sz="2200" dirty="0">
                <a:solidFill>
                  <a:schemeClr val="accent5">
                    <a:lumMod val="10000"/>
                  </a:schemeClr>
                </a:solidFill>
                <a:cs typeface="+mn-cs"/>
              </a:rPr>
              <a:t> le gap </a:t>
            </a:r>
            <a:r>
              <a:rPr lang="en-US" sz="2200" dirty="0" err="1">
                <a:solidFill>
                  <a:schemeClr val="accent5">
                    <a:lumMod val="10000"/>
                  </a:schemeClr>
                </a:solidFill>
                <a:cs typeface="+mn-cs"/>
              </a:rPr>
              <a:t>sont</a:t>
            </a:r>
            <a:r>
              <a:rPr lang="en-US" sz="2200" dirty="0">
                <a:solidFill>
                  <a:schemeClr val="accent5">
                    <a:lumMod val="10000"/>
                  </a:schemeClr>
                </a:solidFill>
                <a:cs typeface="+mn-cs"/>
              </a:rPr>
              <a:t> identifies </a:t>
            </a:r>
          </a:p>
        </p:txBody>
      </p:sp>
      <p:pic>
        <p:nvPicPr>
          <p:cNvPr id="41993" name="Picture 10"/>
          <p:cNvPicPr>
            <a:picLocks noChangeAspect="1"/>
          </p:cNvPicPr>
          <p:nvPr/>
        </p:nvPicPr>
        <p:blipFill>
          <a:blip r:embed="rId3"/>
          <a:srcRect l="11130" t="9911" r="15871" b="27724"/>
          <a:stretch>
            <a:fillRect/>
          </a:stretch>
        </p:blipFill>
        <p:spPr bwMode="auto">
          <a:xfrm>
            <a:off x="440267" y="196850"/>
            <a:ext cx="1341967" cy="1216025"/>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
          <p:cNvPicPr>
            <a:picLocks noChangeAspect="1"/>
          </p:cNvPicPr>
          <p:nvPr/>
        </p:nvPicPr>
        <p:blipFill>
          <a:blip r:embed="rId3"/>
          <a:srcRect l="11130" t="9911" r="15871" b="27724"/>
          <a:stretch>
            <a:fillRect/>
          </a:stretch>
        </p:blipFill>
        <p:spPr bwMode="auto">
          <a:xfrm>
            <a:off x="440267" y="-11113"/>
            <a:ext cx="1341967" cy="1620838"/>
          </a:xfrm>
          <a:prstGeom prst="rect">
            <a:avLst/>
          </a:prstGeom>
          <a:noFill/>
          <a:ln w="9525">
            <a:noFill/>
            <a:miter lim="800000"/>
            <a:headEnd/>
            <a:tailEnd/>
          </a:ln>
        </p:spPr>
      </p:pic>
      <p:sp>
        <p:nvSpPr>
          <p:cNvPr id="44035" name="Text Placeholder 3"/>
          <p:cNvSpPr txBox="1">
            <a:spLocks/>
          </p:cNvSpPr>
          <p:nvPr/>
        </p:nvSpPr>
        <p:spPr bwMode="auto">
          <a:xfrm>
            <a:off x="232834" y="1535113"/>
            <a:ext cx="5386917" cy="639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lstStyle>
            <a:lvl1pPr marL="257175" indent="-257175">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buSzPct val="100000"/>
              <a:defRPr/>
            </a:pPr>
            <a:r>
              <a:rPr lang="fr-FR" altLang="en-US" sz="2800" dirty="0" smtClean="0"/>
              <a:t>POURQUOI</a:t>
            </a:r>
          </a:p>
        </p:txBody>
      </p:sp>
      <p:sp>
        <p:nvSpPr>
          <p:cNvPr id="44036" name="Text Placeholder 4"/>
          <p:cNvSpPr txBox="1">
            <a:spLocks/>
          </p:cNvSpPr>
          <p:nvPr/>
        </p:nvSpPr>
        <p:spPr bwMode="auto">
          <a:xfrm>
            <a:off x="5816601" y="1535113"/>
            <a:ext cx="5389033" cy="639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57175" indent="-257175">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indent="0" algn="ctr" eaLnBrk="1" hangingPunct="1">
              <a:spcBef>
                <a:spcPct val="20000"/>
              </a:spcBef>
              <a:defRPr/>
            </a:pPr>
            <a:r>
              <a:rPr lang="fr-FR" altLang="en-US" sz="2800" dirty="0" smtClean="0"/>
              <a:t>COMMENT</a:t>
            </a:r>
          </a:p>
        </p:txBody>
      </p:sp>
      <p:sp>
        <p:nvSpPr>
          <p:cNvPr id="44037" name="TextBox 8"/>
          <p:cNvSpPr txBox="1">
            <a:spLocks noChangeArrowheads="1"/>
          </p:cNvSpPr>
          <p:nvPr/>
        </p:nvSpPr>
        <p:spPr bwMode="auto">
          <a:xfrm>
            <a:off x="5621867" y="1954213"/>
            <a:ext cx="61384" cy="4246562"/>
          </a:xfrm>
          <a:prstGeom prst="rect">
            <a:avLst/>
          </a:prstGeom>
          <a:solidFill>
            <a:schemeClr val="accent1"/>
          </a:solidFill>
          <a:ln w="9525">
            <a:noFill/>
            <a:miter lim="800000"/>
            <a:headEnd/>
            <a:tailEnd/>
          </a:ln>
        </p:spPr>
        <p:txBody>
          <a:bodyPr>
            <a:spAutoFit/>
          </a:bodyPr>
          <a:lstStyle/>
          <a:p>
            <a:endParaRPr lang="fr-FR" altLang="fr-FR"/>
          </a:p>
          <a:p>
            <a:endParaRPr lang="fr-FR" altLang="fr-FR"/>
          </a:p>
          <a:p>
            <a:endParaRPr lang="fr-FR" altLang="fr-FR"/>
          </a:p>
          <a:p>
            <a:endParaRPr lang="fr-FR" altLang="fr-FR"/>
          </a:p>
          <a:p>
            <a:endParaRPr lang="fr-FR" altLang="fr-FR"/>
          </a:p>
          <a:p>
            <a:endParaRPr lang="fr-FR" altLang="fr-FR"/>
          </a:p>
          <a:p>
            <a:endParaRPr lang="fr-FR" altLang="fr-FR"/>
          </a:p>
          <a:p>
            <a:endParaRPr lang="fr-FR" altLang="fr-FR"/>
          </a:p>
          <a:p>
            <a:endParaRPr lang="fr-FR" altLang="fr-FR"/>
          </a:p>
          <a:p>
            <a:endParaRPr lang="fr-FR" altLang="fr-FR"/>
          </a:p>
          <a:p>
            <a:endParaRPr lang="fr-FR" altLang="fr-FR"/>
          </a:p>
          <a:p>
            <a:endParaRPr lang="fr-FR" altLang="fr-FR"/>
          </a:p>
          <a:p>
            <a:endParaRPr lang="fr-FR" altLang="fr-FR"/>
          </a:p>
          <a:p>
            <a:endParaRPr lang="fr-FR" altLang="fr-FR"/>
          </a:p>
          <a:p>
            <a:endParaRPr lang="fr-FR" altLang="fr-FR"/>
          </a:p>
        </p:txBody>
      </p:sp>
      <p:sp>
        <p:nvSpPr>
          <p:cNvPr id="13" name="Rectangle 12"/>
          <p:cNvSpPr/>
          <p:nvPr/>
        </p:nvSpPr>
        <p:spPr>
          <a:xfrm>
            <a:off x="872067" y="357188"/>
            <a:ext cx="7974747" cy="646331"/>
          </a:xfrm>
          <a:prstGeom prst="rect">
            <a:avLst/>
          </a:prstGeom>
          <a:noFill/>
        </p:spPr>
        <p:txBody>
          <a:bodyPr wrap="none">
            <a:spAutoFit/>
          </a:bodyPr>
          <a:lstStyle/>
          <a:p>
            <a:pPr algn="ctr">
              <a:defRPr/>
            </a:pPr>
            <a:r>
              <a:rPr lang="en-US" sz="3600" b="1" kern="0" dirty="0">
                <a:ln w="0"/>
                <a:solidFill>
                  <a:srgbClr val="FFFF00"/>
                </a:solidFill>
                <a:effectLst>
                  <a:outerShdw blurRad="38100" dist="19050" dir="2700000" algn="tl" rotWithShape="0">
                    <a:schemeClr val="dk1">
                      <a:alpha val="40000"/>
                    </a:schemeClr>
                  </a:outerShdw>
                </a:effectLst>
                <a:latin typeface="Calibri"/>
                <a:ea typeface="Calibri"/>
                <a:cs typeface="Times New Roman"/>
              </a:rPr>
              <a:t>4 –</a:t>
            </a:r>
            <a:r>
              <a:rPr lang="en-US" sz="3600" kern="0" dirty="0">
                <a:ln w="0"/>
                <a:solidFill>
                  <a:srgbClr val="FFFF00"/>
                </a:solidFill>
                <a:effectLst>
                  <a:outerShdw blurRad="38100" dist="19050" dir="2700000" algn="tl" rotWithShape="0">
                    <a:schemeClr val="dk1">
                      <a:alpha val="40000"/>
                    </a:schemeClr>
                  </a:outerShdw>
                </a:effectLst>
                <a:latin typeface="Calibri"/>
                <a:ea typeface="Calibri"/>
                <a:cs typeface="Times New Roman"/>
              </a:rPr>
              <a:t> </a:t>
            </a:r>
            <a:r>
              <a:rPr lang="en-US" sz="3600" b="1" dirty="0">
                <a:solidFill>
                  <a:srgbClr val="0066FF"/>
                </a:solidFill>
                <a:cs typeface="Arial" panose="020B0604020202020204" pitchFamily="34" charset="0"/>
              </a:rPr>
              <a:t>CONSTRUCTION DU PARTENARIAT</a:t>
            </a:r>
            <a:endParaRPr lang="fr-FR" sz="3600" b="1" dirty="0">
              <a:solidFill>
                <a:srgbClr val="0066FF"/>
              </a:solidFill>
              <a:cs typeface="Arial" panose="020B0604020202020204" pitchFamily="34" charset="0"/>
            </a:endParaRPr>
          </a:p>
        </p:txBody>
      </p:sp>
      <p:sp>
        <p:nvSpPr>
          <p:cNvPr id="44039" name="Content Placeholder 5"/>
          <p:cNvSpPr txBox="1">
            <a:spLocks/>
          </p:cNvSpPr>
          <p:nvPr/>
        </p:nvSpPr>
        <p:spPr bwMode="auto">
          <a:xfrm>
            <a:off x="5816600" y="2122488"/>
            <a:ext cx="5943600" cy="4246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57175" indent="-257175">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20000"/>
              </a:spcBef>
              <a:buFont typeface="Wingdings" panose="05000000000000000000" pitchFamily="2" charset="2"/>
              <a:buChar char="§"/>
              <a:defRPr/>
            </a:pPr>
            <a:r>
              <a:rPr lang="fr-FR" altLang="en-US" sz="2200" dirty="0" smtClean="0"/>
              <a:t>Conduire l’analyse des parties prenantes</a:t>
            </a:r>
          </a:p>
          <a:p>
            <a:pPr eaLnBrk="1" hangingPunct="1">
              <a:spcBef>
                <a:spcPct val="20000"/>
              </a:spcBef>
              <a:buFont typeface="Wingdings" panose="05000000000000000000" pitchFamily="2" charset="2"/>
              <a:buChar char="§"/>
              <a:defRPr/>
            </a:pPr>
            <a:endParaRPr lang="en-US" altLang="en-US" sz="1000" dirty="0" smtClean="0"/>
          </a:p>
          <a:p>
            <a:pPr eaLnBrk="1" hangingPunct="1">
              <a:spcBef>
                <a:spcPct val="20000"/>
              </a:spcBef>
              <a:buFont typeface="Wingdings" panose="05000000000000000000" pitchFamily="2" charset="2"/>
              <a:buChar char="§"/>
              <a:defRPr/>
            </a:pPr>
            <a:r>
              <a:rPr lang="en-US" altLang="en-US" sz="2200" dirty="0" err="1" smtClean="0"/>
              <a:t>Organiser</a:t>
            </a:r>
            <a:r>
              <a:rPr lang="en-US" altLang="en-US" sz="2200" dirty="0" smtClean="0"/>
              <a:t> la rencontre des </a:t>
            </a:r>
            <a:r>
              <a:rPr lang="en-US" altLang="en-US" sz="2200" dirty="0" err="1" smtClean="0"/>
              <a:t>partenaires</a:t>
            </a:r>
            <a:r>
              <a:rPr lang="en-US" altLang="en-US" sz="2200" dirty="0" smtClean="0"/>
              <a:t> pour </a:t>
            </a:r>
            <a:r>
              <a:rPr lang="en-US" altLang="en-US" sz="2200" dirty="0" err="1" smtClean="0"/>
              <a:t>obtenir</a:t>
            </a:r>
            <a:r>
              <a:rPr lang="en-US" altLang="en-US" sz="2200" dirty="0" smtClean="0"/>
              <a:t> </a:t>
            </a:r>
            <a:r>
              <a:rPr lang="en-US" altLang="en-US" sz="2200" dirty="0" err="1" smtClean="0"/>
              <a:t>leur</a:t>
            </a:r>
            <a:r>
              <a:rPr lang="en-US" altLang="en-US" sz="2200" dirty="0" smtClean="0"/>
              <a:t> engagement</a:t>
            </a:r>
          </a:p>
          <a:p>
            <a:pPr eaLnBrk="1" hangingPunct="1">
              <a:spcBef>
                <a:spcPct val="20000"/>
              </a:spcBef>
              <a:buFont typeface="Wingdings" panose="05000000000000000000" pitchFamily="2" charset="2"/>
              <a:buChar char="§"/>
              <a:defRPr/>
            </a:pPr>
            <a:endParaRPr lang="en-US" altLang="en-US" sz="2200" dirty="0" smtClean="0"/>
          </a:p>
          <a:p>
            <a:pPr eaLnBrk="1" hangingPunct="1">
              <a:spcBef>
                <a:spcPct val="20000"/>
              </a:spcBef>
              <a:buFont typeface="Wingdings" panose="05000000000000000000" pitchFamily="2" charset="2"/>
              <a:buChar char="§"/>
              <a:defRPr/>
            </a:pPr>
            <a:r>
              <a:rPr lang="en-US" altLang="en-US" sz="2200" dirty="0" err="1" smtClean="0"/>
              <a:t>Partage</a:t>
            </a:r>
            <a:r>
              <a:rPr lang="en-US" altLang="en-US" sz="2200" dirty="0" smtClean="0"/>
              <a:t> des </a:t>
            </a:r>
            <a:r>
              <a:rPr lang="en-US" altLang="en-US" sz="2200" dirty="0" err="1" smtClean="0"/>
              <a:t>connaissances</a:t>
            </a:r>
            <a:r>
              <a:rPr lang="en-US" altLang="en-US" sz="2200" dirty="0" smtClean="0"/>
              <a:t> </a:t>
            </a:r>
          </a:p>
          <a:p>
            <a:pPr eaLnBrk="1" hangingPunct="1">
              <a:spcBef>
                <a:spcPct val="20000"/>
              </a:spcBef>
              <a:buFont typeface="Wingdings" panose="05000000000000000000" pitchFamily="2" charset="2"/>
              <a:buChar char="§"/>
              <a:defRPr/>
            </a:pPr>
            <a:endParaRPr lang="en-US" altLang="en-US" sz="2200" dirty="0" smtClean="0"/>
          </a:p>
          <a:p>
            <a:pPr eaLnBrk="1" hangingPunct="1">
              <a:spcBef>
                <a:spcPct val="20000"/>
              </a:spcBef>
              <a:buFont typeface="Wingdings" panose="05000000000000000000" pitchFamily="2" charset="2"/>
              <a:buChar char="§"/>
              <a:defRPr/>
            </a:pPr>
            <a:r>
              <a:rPr lang="en-US" altLang="en-US" sz="2200" dirty="0" err="1" smtClean="0"/>
              <a:t>Etablir</a:t>
            </a:r>
            <a:r>
              <a:rPr lang="en-US" altLang="en-US" sz="2200" dirty="0" smtClean="0"/>
              <a:t> un agenda </a:t>
            </a:r>
            <a:r>
              <a:rPr lang="en-US" altLang="en-US" sz="2200" dirty="0" err="1" smtClean="0"/>
              <a:t>commun</a:t>
            </a:r>
            <a:r>
              <a:rPr lang="en-US" altLang="en-US" sz="2200" dirty="0" smtClean="0"/>
              <a:t> des </a:t>
            </a:r>
            <a:r>
              <a:rPr lang="en-US" altLang="en-US" sz="2200" dirty="0" err="1" smtClean="0"/>
              <a:t>priorités</a:t>
            </a:r>
            <a:endParaRPr lang="en-US" altLang="en-US" sz="2200" dirty="0" smtClean="0"/>
          </a:p>
          <a:p>
            <a:pPr eaLnBrk="1" hangingPunct="1">
              <a:spcBef>
                <a:spcPct val="20000"/>
              </a:spcBef>
              <a:buFont typeface="Wingdings" panose="05000000000000000000" pitchFamily="2" charset="2"/>
              <a:buChar char="§"/>
              <a:defRPr/>
            </a:pPr>
            <a:endParaRPr lang="en-US" altLang="en-US" sz="2200" dirty="0" smtClean="0"/>
          </a:p>
          <a:p>
            <a:pPr eaLnBrk="1" hangingPunct="1">
              <a:spcBef>
                <a:spcPct val="20000"/>
              </a:spcBef>
              <a:buFont typeface="Wingdings" panose="05000000000000000000" pitchFamily="2" charset="2"/>
              <a:buChar char="§"/>
              <a:defRPr/>
            </a:pPr>
            <a:r>
              <a:rPr lang="en-US" altLang="en-US" sz="2200" dirty="0" smtClean="0"/>
              <a:t>Develop partnership modalities</a:t>
            </a:r>
            <a:endParaRPr lang="fr-FR" altLang="en-US" sz="2200" dirty="0" smtClean="0"/>
          </a:p>
        </p:txBody>
      </p:sp>
      <p:sp>
        <p:nvSpPr>
          <p:cNvPr id="44040" name="Content Placeholder 2"/>
          <p:cNvSpPr txBox="1">
            <a:spLocks/>
          </p:cNvSpPr>
          <p:nvPr/>
        </p:nvSpPr>
        <p:spPr bwMode="auto">
          <a:xfrm>
            <a:off x="40218" y="2174875"/>
            <a:ext cx="5767916" cy="3951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57175" indent="-257175">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20000"/>
              </a:spcBef>
              <a:buFont typeface="Wingdings" panose="05000000000000000000" pitchFamily="2" charset="2"/>
              <a:buChar char="§"/>
              <a:defRPr/>
            </a:pPr>
            <a:r>
              <a:rPr lang="en-US" altLang="en-US" sz="2200" dirty="0" err="1" smtClean="0"/>
              <a:t>Promouvoir</a:t>
            </a:r>
            <a:r>
              <a:rPr lang="en-US" altLang="en-US" sz="2200" dirty="0" smtClean="0"/>
              <a:t> la convergence </a:t>
            </a:r>
            <a:r>
              <a:rPr lang="en-US" altLang="en-US" sz="2200" dirty="0" err="1" smtClean="0"/>
              <a:t>autour</a:t>
            </a:r>
            <a:r>
              <a:rPr lang="en-US" altLang="en-US" sz="2200" dirty="0" smtClean="0"/>
              <a:t> du DD</a:t>
            </a:r>
          </a:p>
          <a:p>
            <a:pPr eaLnBrk="1" hangingPunct="1">
              <a:spcBef>
                <a:spcPct val="20000"/>
              </a:spcBef>
              <a:buFont typeface="Wingdings" panose="05000000000000000000" pitchFamily="2" charset="2"/>
              <a:buChar char="§"/>
              <a:defRPr/>
            </a:pPr>
            <a:endParaRPr lang="en-US" altLang="en-US" sz="2200" dirty="0" smtClean="0"/>
          </a:p>
          <a:p>
            <a:pPr eaLnBrk="1" hangingPunct="1">
              <a:spcBef>
                <a:spcPct val="20000"/>
              </a:spcBef>
              <a:buFont typeface="Wingdings" panose="05000000000000000000" pitchFamily="2" charset="2"/>
              <a:buChar char="§"/>
              <a:defRPr/>
            </a:pPr>
            <a:r>
              <a:rPr lang="en-US" altLang="en-US" sz="2200" dirty="0" err="1" smtClean="0"/>
              <a:t>Bâtir</a:t>
            </a:r>
            <a:r>
              <a:rPr lang="en-US" altLang="en-US" sz="2200" dirty="0" smtClean="0"/>
              <a:t> un consensus sur </a:t>
            </a:r>
            <a:r>
              <a:rPr lang="en-US" altLang="en-US" sz="2200" dirty="0" err="1" smtClean="0"/>
              <a:t>l’agenda</a:t>
            </a:r>
            <a:r>
              <a:rPr lang="en-US" altLang="en-US" sz="2200" dirty="0" smtClean="0"/>
              <a:t> pour </a:t>
            </a:r>
            <a:r>
              <a:rPr lang="en-US" altLang="en-US" sz="2200" dirty="0" err="1" smtClean="0"/>
              <a:t>l’action</a:t>
            </a:r>
            <a:endParaRPr lang="fr-FR" altLang="en-US" sz="2200" dirty="0" smtClean="0"/>
          </a:p>
          <a:p>
            <a:pPr eaLnBrk="1" hangingPunct="1">
              <a:spcBef>
                <a:spcPct val="20000"/>
              </a:spcBef>
              <a:buFontTx/>
              <a:buChar char="•"/>
              <a:defRPr/>
            </a:pPr>
            <a:endParaRPr lang="en-US" altLang="en-US" sz="2200" dirty="0" smtClean="0"/>
          </a:p>
          <a:p>
            <a:pPr eaLnBrk="1" hangingPunct="1">
              <a:spcBef>
                <a:spcPct val="20000"/>
              </a:spcBef>
              <a:buFont typeface="Wingdings" panose="05000000000000000000" pitchFamily="2" charset="2"/>
              <a:buChar char="§"/>
              <a:defRPr/>
            </a:pPr>
            <a:r>
              <a:rPr lang="en-US" altLang="en-US" sz="2200" dirty="0" err="1" smtClean="0"/>
              <a:t>Coordonner</a:t>
            </a:r>
            <a:r>
              <a:rPr lang="en-US" altLang="en-US" sz="2200" dirty="0" smtClean="0"/>
              <a:t> les interventions</a:t>
            </a:r>
          </a:p>
          <a:p>
            <a:pPr eaLnBrk="1" hangingPunct="1">
              <a:spcBef>
                <a:spcPct val="20000"/>
              </a:spcBef>
              <a:buFont typeface="Wingdings" panose="05000000000000000000" pitchFamily="2" charset="2"/>
              <a:buChar char="§"/>
              <a:defRPr/>
            </a:pPr>
            <a:endParaRPr lang="en-US" altLang="en-US" sz="2200" dirty="0" smtClean="0"/>
          </a:p>
          <a:p>
            <a:pPr eaLnBrk="1" hangingPunct="1">
              <a:spcBef>
                <a:spcPct val="20000"/>
              </a:spcBef>
              <a:buFont typeface="Wingdings" panose="05000000000000000000" pitchFamily="2" charset="2"/>
              <a:buChar char="§"/>
              <a:defRPr/>
            </a:pPr>
            <a:r>
              <a:rPr lang="en-US" altLang="en-US" sz="2200" dirty="0" err="1" smtClean="0"/>
              <a:t>Créer</a:t>
            </a:r>
            <a:r>
              <a:rPr lang="en-US" altLang="en-US" sz="2200" dirty="0" smtClean="0"/>
              <a:t> la coalition de </a:t>
            </a:r>
            <a:r>
              <a:rPr lang="en-US" altLang="en-US" sz="2200" dirty="0" err="1" smtClean="0"/>
              <a:t>cadrage</a:t>
            </a:r>
            <a:endParaRPr lang="en-US" altLang="en-US" sz="2200" dirty="0" smtClean="0"/>
          </a:p>
          <a:p>
            <a:pPr eaLnBrk="1" hangingPunct="1">
              <a:spcBef>
                <a:spcPct val="20000"/>
              </a:spcBef>
              <a:buFontTx/>
              <a:buChar char="•"/>
              <a:defRPr/>
            </a:pPr>
            <a:endParaRPr lang="en-US" altLang="en-US" sz="2200" dirty="0" smtClean="0">
              <a:latin typeface="Times" panose="02020603050405020304" pitchFamily="18" charset="0"/>
            </a:endParaRPr>
          </a:p>
        </p:txBody>
      </p:sp>
      <p:sp>
        <p:nvSpPr>
          <p:cNvPr id="17" name="TextBox 16"/>
          <p:cNvSpPr txBox="1"/>
          <p:nvPr/>
        </p:nvSpPr>
        <p:spPr>
          <a:xfrm>
            <a:off x="0" y="6421438"/>
            <a:ext cx="12192000" cy="430212"/>
          </a:xfrm>
          <a:prstGeom prst="rect">
            <a:avLst/>
          </a:prstGeom>
          <a:solidFill>
            <a:srgbClr val="00B0F0"/>
          </a:solidFill>
          <a:ln>
            <a:solidFill>
              <a:srgbClr val="00B050"/>
            </a:solidFill>
          </a:ln>
        </p:spPr>
        <p:txBody>
          <a:bodyPr lIns="91435" tIns="45717" rIns="91435" bIns="45717">
            <a:spAutoFit/>
          </a:bodyPr>
          <a:lstStyle/>
          <a:p>
            <a:pPr algn="ctr" defTabSz="914346" eaLnBrk="1" fontAlgn="auto" hangingPunct="1">
              <a:spcBef>
                <a:spcPts val="0"/>
              </a:spcBef>
              <a:spcAft>
                <a:spcPts val="0"/>
              </a:spcAft>
              <a:defRPr/>
            </a:pPr>
            <a:r>
              <a:rPr lang="fr-FR" sz="2200" b="1" dirty="0">
                <a:solidFill>
                  <a:schemeClr val="accent5">
                    <a:lumMod val="10000"/>
                  </a:schemeClr>
                </a:solidFill>
                <a:cs typeface="Arial" panose="020B0604020202020204" pitchFamily="34" charset="0"/>
              </a:rPr>
              <a:t>PRODUCT</a:t>
            </a:r>
            <a:r>
              <a:rPr lang="fr-FR" sz="2200" dirty="0">
                <a:solidFill>
                  <a:schemeClr val="accent5">
                    <a:lumMod val="10000"/>
                  </a:schemeClr>
                </a:solidFill>
                <a:cs typeface="Arial" panose="020B0604020202020204" pitchFamily="34" charset="0"/>
              </a:rPr>
              <a:t>: </a:t>
            </a:r>
            <a:r>
              <a:rPr lang="en-US" sz="2200" dirty="0">
                <a:solidFill>
                  <a:schemeClr val="accent5">
                    <a:lumMod val="10000"/>
                  </a:schemeClr>
                </a:solidFill>
                <a:cs typeface="+mn-cs"/>
              </a:rPr>
              <a:t>Plan de </a:t>
            </a:r>
            <a:r>
              <a:rPr lang="en-US" sz="2200" dirty="0" err="1">
                <a:solidFill>
                  <a:schemeClr val="accent5">
                    <a:lumMod val="10000"/>
                  </a:schemeClr>
                </a:solidFill>
                <a:cs typeface="+mn-cs"/>
              </a:rPr>
              <a:t>partenariat</a:t>
            </a:r>
            <a:r>
              <a:rPr lang="en-US" sz="2200" dirty="0">
                <a:solidFill>
                  <a:schemeClr val="accent5">
                    <a:lumMod val="10000"/>
                  </a:schemeClr>
                </a:solidFill>
                <a:cs typeface="+mn-cs"/>
              </a:rPr>
              <a:t> </a:t>
            </a:r>
            <a:r>
              <a:rPr lang="en-US" sz="2200" dirty="0" err="1">
                <a:solidFill>
                  <a:schemeClr val="accent5">
                    <a:lumMod val="10000"/>
                  </a:schemeClr>
                </a:solidFill>
                <a:cs typeface="+mn-cs"/>
              </a:rPr>
              <a:t>approuvé</a:t>
            </a:r>
            <a:endParaRPr lang="en-US" sz="2200" dirty="0">
              <a:solidFill>
                <a:schemeClr val="accent5">
                  <a:lumMod val="10000"/>
                </a:schemeClr>
              </a:solidFill>
              <a:cs typeface="+mn-cs"/>
            </a:endParaRPr>
          </a:p>
        </p:txBody>
      </p:sp>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Placeholder 3"/>
          <p:cNvSpPr txBox="1">
            <a:spLocks/>
          </p:cNvSpPr>
          <p:nvPr/>
        </p:nvSpPr>
        <p:spPr bwMode="auto">
          <a:xfrm>
            <a:off x="232834" y="1535113"/>
            <a:ext cx="5386917" cy="639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lstStyle>
            <a:lvl1pPr marL="257175" indent="-257175">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buSzPct val="100000"/>
              <a:defRPr/>
            </a:pPr>
            <a:r>
              <a:rPr lang="fr-FR" altLang="en-US" sz="2800" dirty="0" smtClean="0"/>
              <a:t>POURQUOI</a:t>
            </a:r>
          </a:p>
        </p:txBody>
      </p:sp>
      <p:sp>
        <p:nvSpPr>
          <p:cNvPr id="46083" name="Text Placeholder 4"/>
          <p:cNvSpPr txBox="1">
            <a:spLocks/>
          </p:cNvSpPr>
          <p:nvPr/>
        </p:nvSpPr>
        <p:spPr bwMode="auto">
          <a:xfrm>
            <a:off x="5816601" y="1535113"/>
            <a:ext cx="5389033" cy="639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57175" indent="-257175">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indent="0" algn="ctr" eaLnBrk="1" hangingPunct="1">
              <a:spcBef>
                <a:spcPct val="20000"/>
              </a:spcBef>
              <a:defRPr/>
            </a:pPr>
            <a:r>
              <a:rPr lang="fr-FR" altLang="en-US" sz="2800" dirty="0" smtClean="0"/>
              <a:t>COMMENT</a:t>
            </a:r>
          </a:p>
        </p:txBody>
      </p:sp>
      <p:sp>
        <p:nvSpPr>
          <p:cNvPr id="46084" name="TextBox 8"/>
          <p:cNvSpPr txBox="1">
            <a:spLocks noChangeArrowheads="1"/>
          </p:cNvSpPr>
          <p:nvPr/>
        </p:nvSpPr>
        <p:spPr bwMode="auto">
          <a:xfrm>
            <a:off x="5621867" y="1954213"/>
            <a:ext cx="61384" cy="4246562"/>
          </a:xfrm>
          <a:prstGeom prst="rect">
            <a:avLst/>
          </a:prstGeom>
          <a:solidFill>
            <a:schemeClr val="accent1"/>
          </a:solidFill>
          <a:ln w="9525">
            <a:noFill/>
            <a:miter lim="800000"/>
            <a:headEnd/>
            <a:tailEnd/>
          </a:ln>
        </p:spPr>
        <p:txBody>
          <a:bodyPr>
            <a:spAutoFit/>
          </a:bodyPr>
          <a:lstStyle/>
          <a:p>
            <a:endParaRPr lang="fr-FR" altLang="fr-FR"/>
          </a:p>
          <a:p>
            <a:endParaRPr lang="fr-FR" altLang="fr-FR"/>
          </a:p>
          <a:p>
            <a:endParaRPr lang="fr-FR" altLang="fr-FR"/>
          </a:p>
          <a:p>
            <a:endParaRPr lang="fr-FR" altLang="fr-FR"/>
          </a:p>
          <a:p>
            <a:endParaRPr lang="fr-FR" altLang="fr-FR"/>
          </a:p>
          <a:p>
            <a:endParaRPr lang="fr-FR" altLang="fr-FR"/>
          </a:p>
          <a:p>
            <a:endParaRPr lang="fr-FR" altLang="fr-FR"/>
          </a:p>
          <a:p>
            <a:endParaRPr lang="fr-FR" altLang="fr-FR"/>
          </a:p>
          <a:p>
            <a:endParaRPr lang="fr-FR" altLang="fr-FR"/>
          </a:p>
          <a:p>
            <a:endParaRPr lang="fr-FR" altLang="fr-FR"/>
          </a:p>
          <a:p>
            <a:endParaRPr lang="fr-FR" altLang="fr-FR"/>
          </a:p>
          <a:p>
            <a:endParaRPr lang="fr-FR" altLang="fr-FR"/>
          </a:p>
          <a:p>
            <a:endParaRPr lang="fr-FR" altLang="fr-FR"/>
          </a:p>
          <a:p>
            <a:endParaRPr lang="fr-FR" altLang="fr-FR"/>
          </a:p>
          <a:p>
            <a:endParaRPr lang="fr-FR" altLang="fr-FR"/>
          </a:p>
        </p:txBody>
      </p:sp>
      <p:sp>
        <p:nvSpPr>
          <p:cNvPr id="10" name="Rectangle 9"/>
          <p:cNvSpPr/>
          <p:nvPr/>
        </p:nvSpPr>
        <p:spPr>
          <a:xfrm>
            <a:off x="1373718" y="366713"/>
            <a:ext cx="6571030" cy="646331"/>
          </a:xfrm>
          <a:prstGeom prst="rect">
            <a:avLst/>
          </a:prstGeom>
          <a:noFill/>
        </p:spPr>
        <p:txBody>
          <a:bodyPr wrap="none">
            <a:spAutoFit/>
          </a:bodyPr>
          <a:lstStyle/>
          <a:p>
            <a:pPr algn="ctr">
              <a:defRPr/>
            </a:pPr>
            <a:r>
              <a:rPr lang="en-US" sz="3600" b="1" kern="0" dirty="0">
                <a:ln w="0"/>
                <a:solidFill>
                  <a:srgbClr val="FFFF00"/>
                </a:solidFill>
                <a:effectLst>
                  <a:outerShdw blurRad="38100" dist="19050" dir="2700000" algn="tl" rotWithShape="0">
                    <a:schemeClr val="dk1">
                      <a:alpha val="40000"/>
                    </a:schemeClr>
                  </a:outerShdw>
                </a:effectLst>
                <a:latin typeface="Calibri"/>
                <a:ea typeface="Calibri"/>
                <a:cs typeface="Times New Roman"/>
              </a:rPr>
              <a:t>5 –</a:t>
            </a:r>
            <a:r>
              <a:rPr lang="en-US" sz="3600" kern="0" dirty="0">
                <a:ln w="0"/>
                <a:solidFill>
                  <a:srgbClr val="FFFF00"/>
                </a:solidFill>
                <a:effectLst>
                  <a:outerShdw blurRad="38100" dist="19050" dir="2700000" algn="tl" rotWithShape="0">
                    <a:schemeClr val="dk1">
                      <a:alpha val="40000"/>
                    </a:schemeClr>
                  </a:outerShdw>
                </a:effectLst>
                <a:latin typeface="Calibri"/>
                <a:ea typeface="Calibri"/>
                <a:cs typeface="Times New Roman"/>
              </a:rPr>
              <a:t> </a:t>
            </a:r>
            <a:r>
              <a:rPr lang="en-US" sz="3600" b="1" dirty="0">
                <a:solidFill>
                  <a:srgbClr val="0066FF"/>
                </a:solidFill>
                <a:cs typeface="Arial" panose="020B0604020202020204" pitchFamily="34" charset="0"/>
              </a:rPr>
              <a:t>THEORIE DU CHANGEMENT</a:t>
            </a:r>
            <a:endParaRPr lang="fr-FR" sz="3600" b="1" dirty="0">
              <a:solidFill>
                <a:srgbClr val="0066FF"/>
              </a:solidFill>
              <a:cs typeface="Arial" panose="020B0604020202020204" pitchFamily="34" charset="0"/>
            </a:endParaRPr>
          </a:p>
        </p:txBody>
      </p:sp>
      <p:sp>
        <p:nvSpPr>
          <p:cNvPr id="12" name="TextBox 3"/>
          <p:cNvSpPr txBox="1">
            <a:spLocks noChangeArrowheads="1"/>
          </p:cNvSpPr>
          <p:nvPr/>
        </p:nvSpPr>
        <p:spPr bwMode="auto">
          <a:xfrm>
            <a:off x="6288617" y="2276475"/>
            <a:ext cx="4224867"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342900" indent="-342900">
              <a:buFont typeface="Wingdings" pitchFamily="2" charset="2"/>
              <a:buChar char="§"/>
              <a:defRPr/>
            </a:pPr>
            <a:endParaRPr lang="en-US" sz="2400" dirty="0" smtClean="0">
              <a:solidFill>
                <a:schemeClr val="accent1">
                  <a:lumMod val="50000"/>
                </a:schemeClr>
              </a:solidFill>
              <a:cs typeface="+mn-cs"/>
            </a:endParaRPr>
          </a:p>
          <a:p>
            <a:pPr marL="342900" indent="-342900">
              <a:buFont typeface="Wingdings" pitchFamily="2" charset="2"/>
              <a:buChar char="§"/>
              <a:defRPr/>
            </a:pPr>
            <a:r>
              <a:rPr lang="en-US" sz="2400" dirty="0" err="1" smtClean="0">
                <a:cs typeface="+mn-cs"/>
              </a:rPr>
              <a:t>Articuler</a:t>
            </a:r>
            <a:r>
              <a:rPr lang="en-US" sz="2400" dirty="0" smtClean="0">
                <a:cs typeface="+mn-cs"/>
              </a:rPr>
              <a:t> la </a:t>
            </a:r>
            <a:r>
              <a:rPr lang="en-US" sz="2400" dirty="0" err="1" smtClean="0">
                <a:cs typeface="+mn-cs"/>
              </a:rPr>
              <a:t>chaine</a:t>
            </a:r>
            <a:r>
              <a:rPr lang="en-US" sz="2400" dirty="0" smtClean="0">
                <a:cs typeface="+mn-cs"/>
              </a:rPr>
              <a:t> </a:t>
            </a:r>
            <a:r>
              <a:rPr lang="en-US" sz="2400" dirty="0" err="1" smtClean="0">
                <a:cs typeface="+mn-cs"/>
              </a:rPr>
              <a:t>logique</a:t>
            </a:r>
            <a:r>
              <a:rPr lang="en-US" sz="2400" dirty="0" smtClean="0">
                <a:cs typeface="+mn-cs"/>
              </a:rPr>
              <a:t> des </a:t>
            </a:r>
            <a:r>
              <a:rPr lang="en-US" sz="2400" dirty="0" err="1" smtClean="0">
                <a:cs typeface="+mn-cs"/>
              </a:rPr>
              <a:t>résultats</a:t>
            </a:r>
            <a:endParaRPr lang="fr-FR" sz="2400" dirty="0">
              <a:cs typeface="+mn-cs"/>
            </a:endParaRPr>
          </a:p>
        </p:txBody>
      </p:sp>
      <p:sp>
        <p:nvSpPr>
          <p:cNvPr id="15" name="Content Placeholder 2"/>
          <p:cNvSpPr txBox="1">
            <a:spLocks/>
          </p:cNvSpPr>
          <p:nvPr/>
        </p:nvSpPr>
        <p:spPr bwMode="auto">
          <a:xfrm>
            <a:off x="162985" y="2116138"/>
            <a:ext cx="5414433" cy="4049712"/>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57175" indent="-257175" algn="l" rtl="0" eaLnBrk="1" fontAlgn="base" hangingPunct="1">
              <a:spcBef>
                <a:spcPct val="20000"/>
              </a:spcBef>
              <a:spcAft>
                <a:spcPct val="0"/>
              </a:spcAft>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
                <a:srgbClr val="7030A0"/>
              </a:buClr>
              <a:buFontTx/>
              <a:buNone/>
              <a:defRPr/>
            </a:pPr>
            <a:endParaRPr lang="en-US" altLang="en-US" dirty="0" smtClean="0">
              <a:solidFill>
                <a:schemeClr val="accent1">
                  <a:lumMod val="50000"/>
                </a:schemeClr>
              </a:solidFill>
              <a:latin typeface="Calibri" panose="020F0502020204030204" pitchFamily="34" charset="0"/>
            </a:endParaRPr>
          </a:p>
          <a:p>
            <a:pPr>
              <a:buFont typeface="Wingdings" pitchFamily="2" charset="2"/>
              <a:buChar char="§"/>
              <a:defRPr/>
            </a:pPr>
            <a:r>
              <a:rPr lang="en-US" altLang="en-US" dirty="0" err="1" smtClean="0">
                <a:latin typeface="Calibri" panose="020F0502020204030204" pitchFamily="34" charset="0"/>
              </a:rPr>
              <a:t>Centrer</a:t>
            </a:r>
            <a:r>
              <a:rPr lang="en-US" altLang="en-US" dirty="0" smtClean="0">
                <a:latin typeface="Calibri" panose="020F0502020204030204" pitchFamily="34" charset="0"/>
              </a:rPr>
              <a:t> les interventions sur les </a:t>
            </a:r>
            <a:r>
              <a:rPr lang="en-US" altLang="en-US" dirty="0" err="1" smtClean="0">
                <a:latin typeface="Calibri" panose="020F0502020204030204" pitchFamily="34" charset="0"/>
              </a:rPr>
              <a:t>facteurs</a:t>
            </a:r>
            <a:r>
              <a:rPr lang="en-US" altLang="en-US" dirty="0" smtClean="0">
                <a:latin typeface="Calibri" panose="020F0502020204030204" pitchFamily="34" charset="0"/>
              </a:rPr>
              <a:t> critiques pour faire </a:t>
            </a:r>
            <a:r>
              <a:rPr lang="en-US" altLang="en-US" dirty="0" err="1" smtClean="0">
                <a:latin typeface="Calibri" panose="020F0502020204030204" pitchFamily="34" charset="0"/>
              </a:rPr>
              <a:t>avancer</a:t>
            </a:r>
            <a:r>
              <a:rPr lang="en-US" altLang="en-US" dirty="0" smtClean="0">
                <a:latin typeface="Calibri" panose="020F0502020204030204" pitchFamily="34" charset="0"/>
              </a:rPr>
              <a:t> </a:t>
            </a:r>
            <a:r>
              <a:rPr lang="en-US" altLang="en-US" dirty="0" smtClean="0">
                <a:latin typeface="Calibri" panose="020F0502020204030204" pitchFamily="34" charset="0"/>
              </a:rPr>
              <a:t>les </a:t>
            </a:r>
            <a:r>
              <a:rPr lang="en-US" altLang="en-US" dirty="0" err="1" smtClean="0">
                <a:latin typeface="Calibri" panose="020F0502020204030204" pitchFamily="34" charset="0"/>
              </a:rPr>
              <a:t>objectifs</a:t>
            </a:r>
            <a:r>
              <a:rPr lang="en-US" altLang="en-US" dirty="0" smtClean="0">
                <a:latin typeface="Calibri" panose="020F0502020204030204" pitchFamily="34" charset="0"/>
              </a:rPr>
              <a:t> de </a:t>
            </a:r>
            <a:r>
              <a:rPr lang="en-US" altLang="en-US" dirty="0" err="1" smtClean="0">
                <a:latin typeface="Calibri" panose="020F0502020204030204" pitchFamily="34" charset="0"/>
              </a:rPr>
              <a:t>l’agenda</a:t>
            </a:r>
            <a:r>
              <a:rPr lang="en-US" altLang="en-US" dirty="0" smtClean="0">
                <a:latin typeface="Calibri" panose="020F0502020204030204" pitchFamily="34" charset="0"/>
              </a:rPr>
              <a:t> du DD</a:t>
            </a:r>
          </a:p>
          <a:p>
            <a:pPr marL="0" indent="0">
              <a:buFontTx/>
              <a:buNone/>
              <a:defRPr/>
            </a:pPr>
            <a:endParaRPr lang="en-US" altLang="en-US" dirty="0" smtClean="0">
              <a:solidFill>
                <a:schemeClr val="accent1">
                  <a:lumMod val="50000"/>
                </a:schemeClr>
              </a:solidFill>
              <a:latin typeface="Calibri" panose="020F0502020204030204" pitchFamily="34" charset="0"/>
            </a:endParaRPr>
          </a:p>
          <a:p>
            <a:pPr>
              <a:buFont typeface="Wingdings" pitchFamily="2" charset="2"/>
              <a:buChar char="§"/>
              <a:defRPr/>
            </a:pPr>
            <a:r>
              <a:rPr lang="fr-FR" altLang="en-US" dirty="0" smtClean="0">
                <a:latin typeface="Calibri" panose="020F0502020204030204" pitchFamily="34" charset="0"/>
              </a:rPr>
              <a:t>Etoffer le chemin pour le changement désiré en fonction des particularités des pays</a:t>
            </a:r>
            <a:endParaRPr lang="en-US" altLang="en-US" dirty="0" smtClean="0">
              <a:latin typeface="Calibri" panose="020F0502020204030204" pitchFamily="34" charset="0"/>
            </a:endParaRPr>
          </a:p>
          <a:p>
            <a:pPr>
              <a:defRPr/>
            </a:pPr>
            <a:endParaRPr lang="en-US" altLang="en-US" dirty="0" smtClean="0">
              <a:solidFill>
                <a:schemeClr val="accent1">
                  <a:lumMod val="50000"/>
                </a:schemeClr>
              </a:solidFill>
              <a:latin typeface="Calibri" panose="020F0502020204030204" pitchFamily="34" charset="0"/>
            </a:endParaRPr>
          </a:p>
          <a:p>
            <a:pPr>
              <a:defRPr/>
            </a:pPr>
            <a:endParaRPr lang="en-US" altLang="en-US" dirty="0" smtClean="0">
              <a:solidFill>
                <a:schemeClr val="accent1">
                  <a:lumMod val="50000"/>
                </a:schemeClr>
              </a:solidFill>
              <a:latin typeface="Calibri" panose="020F0502020204030204" pitchFamily="34" charset="0"/>
            </a:endParaRPr>
          </a:p>
          <a:p>
            <a:pPr>
              <a:defRPr/>
            </a:pPr>
            <a:endParaRPr lang="fr-FR" altLang="en-US" dirty="0" smtClean="0">
              <a:solidFill>
                <a:schemeClr val="accent1">
                  <a:lumMod val="50000"/>
                </a:schemeClr>
              </a:solidFill>
              <a:latin typeface="Calibri" panose="020F0502020204030204" pitchFamily="34" charset="0"/>
            </a:endParaRPr>
          </a:p>
          <a:p>
            <a:pPr>
              <a:defRPr/>
            </a:pPr>
            <a:endParaRPr lang="fr-FR" altLang="en-US" dirty="0" smtClean="0">
              <a:solidFill>
                <a:schemeClr val="accent1">
                  <a:lumMod val="50000"/>
                </a:schemeClr>
              </a:solidFill>
              <a:latin typeface="Calibri" panose="020F0502020204030204" pitchFamily="34" charset="0"/>
            </a:endParaRPr>
          </a:p>
          <a:p>
            <a:pPr>
              <a:defRPr/>
            </a:pPr>
            <a:endParaRPr lang="fr-FR" altLang="en-US" dirty="0" smtClean="0">
              <a:solidFill>
                <a:schemeClr val="accent1">
                  <a:lumMod val="50000"/>
                </a:schemeClr>
              </a:solidFill>
              <a:latin typeface="Calibri" panose="020F0502020204030204" pitchFamily="34" charset="0"/>
            </a:endParaRPr>
          </a:p>
        </p:txBody>
      </p:sp>
      <p:sp>
        <p:nvSpPr>
          <p:cNvPr id="46088" name="TextBox 6"/>
          <p:cNvSpPr txBox="1">
            <a:spLocks noChangeArrowheads="1"/>
          </p:cNvSpPr>
          <p:nvPr/>
        </p:nvSpPr>
        <p:spPr bwMode="auto">
          <a:xfrm>
            <a:off x="0" y="6421438"/>
            <a:ext cx="12192000" cy="430212"/>
          </a:xfrm>
          <a:prstGeom prst="rect">
            <a:avLst/>
          </a:prstGeom>
          <a:solidFill>
            <a:srgbClr val="00B0F0"/>
          </a:solidFill>
          <a:ln w="9525">
            <a:solidFill>
              <a:srgbClr val="00B050"/>
            </a:solidFill>
            <a:miter lim="800000"/>
            <a:headEnd/>
            <a:tailEnd/>
          </a:ln>
        </p:spPr>
        <p:txBody>
          <a:bodyPr lIns="91435" tIns="45717" rIns="91435" bIns="45717">
            <a:spAutoFit/>
          </a:bodyPr>
          <a:lstStyle/>
          <a:p>
            <a:pPr algn="ctr" defTabSz="912813" eaLnBrk="1" hangingPunct="1"/>
            <a:r>
              <a:rPr lang="fr-FR" altLang="fr-FR" sz="2200" b="1">
                <a:solidFill>
                  <a:srgbClr val="000000"/>
                </a:solidFill>
              </a:rPr>
              <a:t>PRODUCT</a:t>
            </a:r>
            <a:r>
              <a:rPr lang="fr-FR" altLang="fr-FR" sz="2200">
                <a:solidFill>
                  <a:srgbClr val="000000"/>
                </a:solidFill>
              </a:rPr>
              <a:t>: Le processus de production des résultats est défini </a:t>
            </a:r>
          </a:p>
        </p:txBody>
      </p:sp>
      <p:pic>
        <p:nvPicPr>
          <p:cNvPr id="46089" name="Picture 10"/>
          <p:cNvPicPr>
            <a:picLocks noChangeAspect="1"/>
          </p:cNvPicPr>
          <p:nvPr/>
        </p:nvPicPr>
        <p:blipFill>
          <a:blip r:embed="rId3"/>
          <a:srcRect l="11130" t="9911" r="15871" b="27724"/>
          <a:stretch>
            <a:fillRect/>
          </a:stretch>
        </p:blipFill>
        <p:spPr bwMode="auto">
          <a:xfrm>
            <a:off x="440267" y="196850"/>
            <a:ext cx="1341967" cy="1216025"/>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Placeholder 3"/>
          <p:cNvSpPr txBox="1">
            <a:spLocks/>
          </p:cNvSpPr>
          <p:nvPr/>
        </p:nvSpPr>
        <p:spPr bwMode="auto">
          <a:xfrm>
            <a:off x="234951" y="1452563"/>
            <a:ext cx="5386916" cy="639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lstStyle>
            <a:lvl1pPr marL="257175" indent="-257175">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buSzPct val="100000"/>
              <a:defRPr/>
            </a:pPr>
            <a:r>
              <a:rPr lang="fr-FR" altLang="en-US" sz="2800" dirty="0" smtClean="0"/>
              <a:t>POURQUOI</a:t>
            </a:r>
          </a:p>
        </p:txBody>
      </p:sp>
      <p:sp>
        <p:nvSpPr>
          <p:cNvPr id="48131" name="Text Placeholder 4"/>
          <p:cNvSpPr txBox="1">
            <a:spLocks/>
          </p:cNvSpPr>
          <p:nvPr/>
        </p:nvSpPr>
        <p:spPr bwMode="auto">
          <a:xfrm>
            <a:off x="5816601" y="1535113"/>
            <a:ext cx="5389033" cy="639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57175" indent="-257175">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indent="0" algn="ctr" eaLnBrk="1" hangingPunct="1">
              <a:spcBef>
                <a:spcPct val="20000"/>
              </a:spcBef>
              <a:defRPr/>
            </a:pPr>
            <a:r>
              <a:rPr lang="fr-FR" altLang="en-US" sz="2800" dirty="0" smtClean="0"/>
              <a:t>COMMENT</a:t>
            </a:r>
          </a:p>
        </p:txBody>
      </p:sp>
      <p:sp>
        <p:nvSpPr>
          <p:cNvPr id="48132" name="TextBox 8"/>
          <p:cNvSpPr txBox="1">
            <a:spLocks noChangeArrowheads="1"/>
          </p:cNvSpPr>
          <p:nvPr/>
        </p:nvSpPr>
        <p:spPr bwMode="auto">
          <a:xfrm>
            <a:off x="5621867" y="1954213"/>
            <a:ext cx="61384" cy="4246562"/>
          </a:xfrm>
          <a:prstGeom prst="rect">
            <a:avLst/>
          </a:prstGeom>
          <a:solidFill>
            <a:schemeClr val="accent1"/>
          </a:solidFill>
          <a:ln w="9525">
            <a:noFill/>
            <a:miter lim="800000"/>
            <a:headEnd/>
            <a:tailEnd/>
          </a:ln>
        </p:spPr>
        <p:txBody>
          <a:bodyPr>
            <a:spAutoFit/>
          </a:bodyPr>
          <a:lstStyle/>
          <a:p>
            <a:endParaRPr lang="fr-FR" altLang="fr-FR"/>
          </a:p>
          <a:p>
            <a:endParaRPr lang="fr-FR" altLang="fr-FR"/>
          </a:p>
          <a:p>
            <a:endParaRPr lang="fr-FR" altLang="fr-FR"/>
          </a:p>
          <a:p>
            <a:endParaRPr lang="fr-FR" altLang="fr-FR"/>
          </a:p>
          <a:p>
            <a:endParaRPr lang="fr-FR" altLang="fr-FR"/>
          </a:p>
          <a:p>
            <a:endParaRPr lang="fr-FR" altLang="fr-FR"/>
          </a:p>
          <a:p>
            <a:endParaRPr lang="fr-FR" altLang="fr-FR"/>
          </a:p>
          <a:p>
            <a:endParaRPr lang="fr-FR" altLang="fr-FR"/>
          </a:p>
          <a:p>
            <a:endParaRPr lang="fr-FR" altLang="fr-FR"/>
          </a:p>
          <a:p>
            <a:endParaRPr lang="fr-FR" altLang="fr-FR"/>
          </a:p>
          <a:p>
            <a:endParaRPr lang="fr-FR" altLang="fr-FR"/>
          </a:p>
          <a:p>
            <a:endParaRPr lang="fr-FR" altLang="fr-FR"/>
          </a:p>
          <a:p>
            <a:endParaRPr lang="fr-FR" altLang="fr-FR"/>
          </a:p>
          <a:p>
            <a:endParaRPr lang="fr-FR" altLang="fr-FR"/>
          </a:p>
          <a:p>
            <a:endParaRPr lang="fr-FR" altLang="fr-FR"/>
          </a:p>
        </p:txBody>
      </p:sp>
      <p:sp>
        <p:nvSpPr>
          <p:cNvPr id="17" name="TextBox 16"/>
          <p:cNvSpPr txBox="1"/>
          <p:nvPr/>
        </p:nvSpPr>
        <p:spPr>
          <a:xfrm>
            <a:off x="0" y="6421438"/>
            <a:ext cx="12192000" cy="430212"/>
          </a:xfrm>
          <a:prstGeom prst="rect">
            <a:avLst/>
          </a:prstGeom>
          <a:solidFill>
            <a:srgbClr val="00B0F0"/>
          </a:solidFill>
          <a:ln>
            <a:solidFill>
              <a:srgbClr val="00B050"/>
            </a:solidFill>
          </a:ln>
        </p:spPr>
        <p:txBody>
          <a:bodyPr lIns="91435" tIns="45717" rIns="91435" bIns="45717">
            <a:spAutoFit/>
          </a:bodyPr>
          <a:lstStyle/>
          <a:p>
            <a:pPr algn="ctr" defTabSz="914346" eaLnBrk="1" fontAlgn="auto" hangingPunct="1">
              <a:spcBef>
                <a:spcPts val="0"/>
              </a:spcBef>
              <a:spcAft>
                <a:spcPts val="0"/>
              </a:spcAft>
              <a:defRPr/>
            </a:pPr>
            <a:r>
              <a:rPr lang="fr-FR" sz="2200" b="1" dirty="0">
                <a:solidFill>
                  <a:schemeClr val="accent5">
                    <a:lumMod val="10000"/>
                  </a:schemeClr>
                </a:solidFill>
                <a:cs typeface="Arial" panose="020B0604020202020204" pitchFamily="34" charset="0"/>
              </a:rPr>
              <a:t>PRODUIT</a:t>
            </a:r>
            <a:r>
              <a:rPr lang="fr-FR" sz="2200" dirty="0">
                <a:solidFill>
                  <a:schemeClr val="accent5">
                    <a:lumMod val="10000"/>
                  </a:schemeClr>
                </a:solidFill>
                <a:cs typeface="Arial" panose="020B0604020202020204" pitchFamily="34" charset="0"/>
              </a:rPr>
              <a:t>: Matrice des résultats et des modalités de financement disponibles,</a:t>
            </a:r>
            <a:endParaRPr lang="en-US" sz="2200" dirty="0">
              <a:solidFill>
                <a:schemeClr val="accent5">
                  <a:lumMod val="10000"/>
                </a:schemeClr>
              </a:solidFill>
              <a:cs typeface="+mn-cs"/>
            </a:endParaRPr>
          </a:p>
        </p:txBody>
      </p:sp>
      <p:sp>
        <p:nvSpPr>
          <p:cNvPr id="13" name="Rectangle 12"/>
          <p:cNvSpPr/>
          <p:nvPr/>
        </p:nvSpPr>
        <p:spPr>
          <a:xfrm>
            <a:off x="370418" y="396875"/>
            <a:ext cx="8639288" cy="615553"/>
          </a:xfrm>
          <a:prstGeom prst="rect">
            <a:avLst/>
          </a:prstGeom>
          <a:noFill/>
        </p:spPr>
        <p:txBody>
          <a:bodyPr wrap="none">
            <a:spAutoFit/>
          </a:bodyPr>
          <a:lstStyle/>
          <a:p>
            <a:pPr algn="ctr">
              <a:defRPr/>
            </a:pPr>
            <a:r>
              <a:rPr lang="en-US" sz="3400" b="1" kern="0" dirty="0">
                <a:ln w="0"/>
                <a:solidFill>
                  <a:srgbClr val="FFFF00"/>
                </a:solidFill>
                <a:effectLst>
                  <a:outerShdw blurRad="38100" dist="19050" dir="2700000" algn="tl" rotWithShape="0">
                    <a:schemeClr val="dk1">
                      <a:alpha val="40000"/>
                    </a:schemeClr>
                  </a:outerShdw>
                </a:effectLst>
                <a:latin typeface="Calibri"/>
                <a:ea typeface="Calibri"/>
                <a:cs typeface="Times New Roman"/>
              </a:rPr>
              <a:t>6 –</a:t>
            </a:r>
            <a:r>
              <a:rPr lang="en-US" sz="3400" kern="0" dirty="0">
                <a:ln w="0"/>
                <a:solidFill>
                  <a:srgbClr val="FFFF00"/>
                </a:solidFill>
                <a:effectLst>
                  <a:outerShdw blurRad="38100" dist="19050" dir="2700000" algn="tl" rotWithShape="0">
                    <a:schemeClr val="dk1">
                      <a:alpha val="40000"/>
                    </a:schemeClr>
                  </a:outerShdw>
                </a:effectLst>
                <a:latin typeface="Calibri"/>
                <a:ea typeface="Calibri"/>
                <a:cs typeface="Times New Roman"/>
              </a:rPr>
              <a:t> </a:t>
            </a:r>
            <a:r>
              <a:rPr lang="en-US" sz="3400" b="1" dirty="0">
                <a:solidFill>
                  <a:srgbClr val="0066FF"/>
                </a:solidFill>
                <a:cs typeface="Arial" panose="020B0604020202020204" pitchFamily="34" charset="0"/>
              </a:rPr>
              <a:t>PLANIFICATION DE LA MISE EN OEUVRE</a:t>
            </a:r>
            <a:endParaRPr lang="fr-FR" sz="3400" b="1" dirty="0">
              <a:solidFill>
                <a:srgbClr val="0066FF"/>
              </a:solidFill>
              <a:cs typeface="Arial" panose="020B0604020202020204" pitchFamily="34" charset="0"/>
            </a:endParaRPr>
          </a:p>
        </p:txBody>
      </p:sp>
      <p:sp>
        <p:nvSpPr>
          <p:cNvPr id="14" name="Content Placeholder 5"/>
          <p:cNvSpPr txBox="1">
            <a:spLocks/>
          </p:cNvSpPr>
          <p:nvPr/>
        </p:nvSpPr>
        <p:spPr bwMode="auto">
          <a:xfrm>
            <a:off x="5729817" y="1916113"/>
            <a:ext cx="6383867" cy="4284662"/>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57175" indent="-257175" algn="l" rtl="0" eaLnBrk="1" fontAlgn="base" hangingPunct="1">
              <a:spcBef>
                <a:spcPct val="20000"/>
              </a:spcBef>
              <a:spcAft>
                <a:spcPct val="0"/>
              </a:spcAft>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defRPr/>
            </a:pPr>
            <a:endParaRPr lang="en-US" altLang="en-US" dirty="0" smtClean="0">
              <a:solidFill>
                <a:schemeClr val="accent1">
                  <a:lumMod val="50000"/>
                </a:schemeClr>
              </a:solidFill>
              <a:latin typeface="Calibri" panose="020F0502020204030204" pitchFamily="34" charset="0"/>
            </a:endParaRPr>
          </a:p>
          <a:p>
            <a:pPr>
              <a:buFont typeface="Wingdings" pitchFamily="2" charset="2"/>
              <a:buChar char="§"/>
              <a:defRPr/>
            </a:pPr>
            <a:r>
              <a:rPr lang="en-US" altLang="en-US" dirty="0" err="1" smtClean="0">
                <a:latin typeface="Calibri" panose="020F0502020204030204" pitchFamily="34" charset="0"/>
              </a:rPr>
              <a:t>Développer</a:t>
            </a:r>
            <a:r>
              <a:rPr lang="en-US" altLang="en-US" dirty="0" smtClean="0">
                <a:latin typeface="Calibri" panose="020F0502020204030204" pitchFamily="34" charset="0"/>
              </a:rPr>
              <a:t> des </a:t>
            </a:r>
            <a:r>
              <a:rPr lang="en-US" altLang="en-US" dirty="0" err="1" smtClean="0">
                <a:latin typeface="Calibri" panose="020F0502020204030204" pitchFamily="34" charset="0"/>
              </a:rPr>
              <a:t>politiques</a:t>
            </a:r>
            <a:r>
              <a:rPr lang="en-US" altLang="en-US" dirty="0" smtClean="0">
                <a:latin typeface="Calibri" panose="020F0502020204030204" pitchFamily="34" charset="0"/>
              </a:rPr>
              <a:t> et les </a:t>
            </a:r>
            <a:r>
              <a:rPr lang="en-US" altLang="en-US" dirty="0" err="1" smtClean="0">
                <a:latin typeface="Calibri" panose="020F0502020204030204" pitchFamily="34" charset="0"/>
              </a:rPr>
              <a:t>investissements</a:t>
            </a:r>
            <a:r>
              <a:rPr lang="en-US" altLang="en-US" dirty="0" smtClean="0">
                <a:latin typeface="Calibri" panose="020F0502020204030204" pitchFamily="34" charset="0"/>
              </a:rPr>
              <a:t> </a:t>
            </a:r>
            <a:r>
              <a:rPr lang="en-US" altLang="en-US" dirty="0" err="1" smtClean="0">
                <a:latin typeface="Calibri" panose="020F0502020204030204" pitchFamily="34" charset="0"/>
              </a:rPr>
              <a:t>associés</a:t>
            </a:r>
            <a:r>
              <a:rPr lang="en-US" altLang="en-US" dirty="0" smtClean="0">
                <a:latin typeface="Calibri" panose="020F0502020204030204" pitchFamily="34" charset="0"/>
              </a:rPr>
              <a:t>, et un cadre de </a:t>
            </a:r>
            <a:r>
              <a:rPr lang="en-US" altLang="en-US" dirty="0" err="1" smtClean="0">
                <a:latin typeface="Calibri" panose="020F0502020204030204" pitchFamily="34" charset="0"/>
              </a:rPr>
              <a:t>résultats</a:t>
            </a:r>
            <a:endParaRPr lang="en-US" altLang="en-US" dirty="0" smtClean="0">
              <a:latin typeface="Calibri" panose="020F0502020204030204" pitchFamily="34" charset="0"/>
            </a:endParaRPr>
          </a:p>
          <a:p>
            <a:pPr>
              <a:buFont typeface="Wingdings" pitchFamily="2" charset="2"/>
              <a:buChar char="§"/>
              <a:defRPr/>
            </a:pPr>
            <a:endParaRPr lang="en-US" altLang="en-US" dirty="0" smtClean="0">
              <a:latin typeface="Calibri" panose="020F0502020204030204" pitchFamily="34" charset="0"/>
            </a:endParaRPr>
          </a:p>
          <a:p>
            <a:pPr>
              <a:buFont typeface="Wingdings" pitchFamily="2" charset="2"/>
              <a:buChar char="§"/>
              <a:defRPr/>
            </a:pPr>
            <a:r>
              <a:rPr lang="en-US" altLang="en-US" dirty="0" err="1" smtClean="0">
                <a:latin typeface="Calibri" panose="020F0502020204030204" pitchFamily="34" charset="0"/>
              </a:rPr>
              <a:t>Développer</a:t>
            </a:r>
            <a:r>
              <a:rPr lang="en-US" altLang="en-US" dirty="0" smtClean="0">
                <a:latin typeface="Calibri" panose="020F0502020204030204" pitchFamily="34" charset="0"/>
              </a:rPr>
              <a:t> un plan de </a:t>
            </a:r>
            <a:r>
              <a:rPr lang="en-US" altLang="en-US" dirty="0" err="1" smtClean="0">
                <a:latin typeface="Calibri" panose="020F0502020204030204" pitchFamily="34" charset="0"/>
              </a:rPr>
              <a:t>suivi</a:t>
            </a:r>
            <a:r>
              <a:rPr lang="en-US" altLang="en-US" dirty="0" smtClean="0">
                <a:latin typeface="Calibri" panose="020F0502020204030204" pitchFamily="34" charset="0"/>
              </a:rPr>
              <a:t> &amp; evaluation</a:t>
            </a:r>
          </a:p>
          <a:p>
            <a:pPr>
              <a:buFont typeface="Wingdings" pitchFamily="2" charset="2"/>
              <a:buChar char="§"/>
              <a:defRPr/>
            </a:pPr>
            <a:r>
              <a:rPr lang="en-US" altLang="en-US" dirty="0" err="1" smtClean="0">
                <a:latin typeface="Calibri" panose="020F0502020204030204" pitchFamily="34" charset="0"/>
              </a:rPr>
              <a:t>Développer</a:t>
            </a:r>
            <a:r>
              <a:rPr lang="en-US" altLang="en-US" dirty="0" smtClean="0">
                <a:latin typeface="Calibri" panose="020F0502020204030204" pitchFamily="34" charset="0"/>
              </a:rPr>
              <a:t> le plan de </a:t>
            </a:r>
            <a:r>
              <a:rPr lang="en-US" altLang="en-US" dirty="0" err="1" smtClean="0">
                <a:latin typeface="Calibri" panose="020F0502020204030204" pitchFamily="34" charset="0"/>
              </a:rPr>
              <a:t>financement</a:t>
            </a:r>
            <a:r>
              <a:rPr lang="en-US" altLang="en-US" dirty="0" smtClean="0">
                <a:latin typeface="Calibri" panose="020F0502020204030204" pitchFamily="34" charset="0"/>
              </a:rPr>
              <a:t> &amp; de </a:t>
            </a:r>
            <a:r>
              <a:rPr lang="en-US" altLang="en-US" dirty="0" err="1" smtClean="0">
                <a:latin typeface="Calibri" panose="020F0502020204030204" pitchFamily="34" charset="0"/>
              </a:rPr>
              <a:t>budgétisation</a:t>
            </a:r>
            <a:r>
              <a:rPr lang="en-US" altLang="en-US" dirty="0" smtClean="0">
                <a:latin typeface="Calibri" panose="020F0502020204030204" pitchFamily="34" charset="0"/>
              </a:rPr>
              <a:t> (y </a:t>
            </a:r>
            <a:r>
              <a:rPr lang="en-US" altLang="en-US" dirty="0" err="1" smtClean="0">
                <a:latin typeface="Calibri" panose="020F0502020204030204" pitchFamily="34" charset="0"/>
              </a:rPr>
              <a:t>compris</a:t>
            </a:r>
            <a:r>
              <a:rPr lang="en-US" altLang="en-US" dirty="0" smtClean="0">
                <a:latin typeface="Calibri" panose="020F0502020204030204" pitchFamily="34" charset="0"/>
              </a:rPr>
              <a:t> la </a:t>
            </a:r>
            <a:r>
              <a:rPr lang="en-US" altLang="en-US" dirty="0" err="1" smtClean="0">
                <a:latin typeface="Calibri" panose="020F0502020204030204" pitchFamily="34" charset="0"/>
              </a:rPr>
              <a:t>mobilisation</a:t>
            </a:r>
            <a:r>
              <a:rPr lang="en-US" altLang="en-US" dirty="0" smtClean="0">
                <a:latin typeface="Calibri" panose="020F0502020204030204" pitchFamily="34" charset="0"/>
              </a:rPr>
              <a:t> des </a:t>
            </a:r>
            <a:r>
              <a:rPr lang="en-US" altLang="en-US" dirty="0" err="1" smtClean="0">
                <a:latin typeface="Calibri" panose="020F0502020204030204" pitchFamily="34" charset="0"/>
              </a:rPr>
              <a:t>ressoruces</a:t>
            </a:r>
            <a:r>
              <a:rPr lang="en-US" altLang="en-US" dirty="0" smtClean="0">
                <a:latin typeface="Calibri" panose="020F0502020204030204" pitchFamily="34" charset="0"/>
              </a:rPr>
              <a:t> </a:t>
            </a:r>
            <a:r>
              <a:rPr lang="en-US" altLang="en-US" dirty="0" err="1" smtClean="0">
                <a:latin typeface="Calibri" panose="020F0502020204030204" pitchFamily="34" charset="0"/>
              </a:rPr>
              <a:t>domestiques</a:t>
            </a:r>
            <a:r>
              <a:rPr lang="en-US" altLang="en-US" dirty="0" smtClean="0">
                <a:latin typeface="Calibri" panose="020F0502020204030204" pitchFamily="34" charset="0"/>
              </a:rPr>
              <a:t>)</a:t>
            </a:r>
          </a:p>
        </p:txBody>
      </p:sp>
      <p:sp>
        <p:nvSpPr>
          <p:cNvPr id="18" name="Content Placeholder 2"/>
          <p:cNvSpPr txBox="1">
            <a:spLocks/>
          </p:cNvSpPr>
          <p:nvPr/>
        </p:nvSpPr>
        <p:spPr bwMode="auto">
          <a:xfrm>
            <a:off x="175685" y="1916114"/>
            <a:ext cx="5386916" cy="4505325"/>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57175" indent="-257175" algn="l" rtl="0" eaLnBrk="1" fontAlgn="base" hangingPunct="1">
              <a:spcBef>
                <a:spcPct val="20000"/>
              </a:spcBef>
              <a:spcAft>
                <a:spcPct val="0"/>
              </a:spcAft>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Wingdings" pitchFamily="2" charset="2"/>
              <a:buChar char="§"/>
              <a:defRPr/>
            </a:pPr>
            <a:r>
              <a:rPr lang="en-US" altLang="en-US" dirty="0" smtClean="0">
                <a:latin typeface="Calibri" panose="020F0502020204030204" pitchFamily="34" charset="0"/>
              </a:rPr>
              <a:t>Assurer </a:t>
            </a:r>
            <a:r>
              <a:rPr lang="en-US" altLang="en-US" dirty="0" err="1" smtClean="0">
                <a:latin typeface="Calibri" panose="020F0502020204030204" pitchFamily="34" charset="0"/>
              </a:rPr>
              <a:t>une</a:t>
            </a:r>
            <a:r>
              <a:rPr lang="en-US" altLang="en-US" dirty="0" smtClean="0">
                <a:latin typeface="Calibri" panose="020F0502020204030204" pitchFamily="34" charset="0"/>
              </a:rPr>
              <a:t> </a:t>
            </a:r>
            <a:r>
              <a:rPr lang="en-US" altLang="en-US" dirty="0" err="1" smtClean="0">
                <a:latin typeface="Calibri" panose="020F0502020204030204" pitchFamily="34" charset="0"/>
              </a:rPr>
              <a:t>mise</a:t>
            </a:r>
            <a:r>
              <a:rPr lang="en-US" altLang="en-US" dirty="0" smtClean="0">
                <a:latin typeface="Calibri" panose="020F0502020204030204" pitchFamily="34" charset="0"/>
              </a:rPr>
              <a:t> </a:t>
            </a:r>
            <a:r>
              <a:rPr lang="en-US" altLang="en-US" dirty="0" err="1" smtClean="0">
                <a:latin typeface="Calibri" panose="020F0502020204030204" pitchFamily="34" charset="0"/>
              </a:rPr>
              <a:t>en</a:t>
            </a:r>
            <a:r>
              <a:rPr lang="en-US" altLang="en-US" dirty="0" smtClean="0">
                <a:latin typeface="Calibri" panose="020F0502020204030204" pitchFamily="34" charset="0"/>
              </a:rPr>
              <a:t> oeuvre </a:t>
            </a:r>
            <a:r>
              <a:rPr lang="en-US" altLang="en-US" dirty="0" err="1" smtClean="0">
                <a:latin typeface="Calibri" panose="020F0502020204030204" pitchFamily="34" charset="0"/>
              </a:rPr>
              <a:t>efficace</a:t>
            </a:r>
            <a:r>
              <a:rPr lang="en-US" altLang="en-US" dirty="0" smtClean="0">
                <a:latin typeface="Calibri" panose="020F0502020204030204" pitchFamily="34" charset="0"/>
              </a:rPr>
              <a:t> et </a:t>
            </a:r>
            <a:r>
              <a:rPr lang="en-US" altLang="en-US" dirty="0" err="1" smtClean="0">
                <a:latin typeface="Calibri" panose="020F0502020204030204" pitchFamily="34" charset="0"/>
              </a:rPr>
              <a:t>efficiente</a:t>
            </a:r>
            <a:r>
              <a:rPr lang="en-US" altLang="en-US" dirty="0" smtClean="0">
                <a:latin typeface="Calibri" panose="020F0502020204030204" pitchFamily="34" charset="0"/>
              </a:rPr>
              <a:t> du programme de </a:t>
            </a:r>
            <a:r>
              <a:rPr lang="en-US" altLang="en-US" dirty="0" err="1" smtClean="0">
                <a:latin typeface="Calibri" panose="020F0502020204030204" pitchFamily="34" charset="0"/>
              </a:rPr>
              <a:t>mise</a:t>
            </a:r>
            <a:r>
              <a:rPr lang="en-US" altLang="en-US" dirty="0" smtClean="0">
                <a:latin typeface="Calibri" panose="020F0502020204030204" pitchFamily="34" charset="0"/>
              </a:rPr>
              <a:t> </a:t>
            </a:r>
            <a:r>
              <a:rPr lang="en-US" altLang="en-US" dirty="0" err="1" smtClean="0">
                <a:latin typeface="Calibri" panose="020F0502020204030204" pitchFamily="34" charset="0"/>
              </a:rPr>
              <a:t>en</a:t>
            </a:r>
            <a:r>
              <a:rPr lang="en-US" altLang="en-US" dirty="0" smtClean="0">
                <a:latin typeface="Calibri" panose="020F0502020204030204" pitchFamily="34" charset="0"/>
              </a:rPr>
              <a:t> oeuvre </a:t>
            </a:r>
          </a:p>
          <a:p>
            <a:pPr>
              <a:buFont typeface="Wingdings" pitchFamily="2" charset="2"/>
              <a:buChar char="§"/>
              <a:defRPr/>
            </a:pPr>
            <a:r>
              <a:rPr lang="en-US" altLang="en-US" dirty="0" smtClean="0">
                <a:latin typeface="Calibri" panose="020F0502020204030204" pitchFamily="34" charset="0"/>
              </a:rPr>
              <a:t>Mobiliser les </a:t>
            </a:r>
            <a:r>
              <a:rPr lang="en-US" altLang="en-US" dirty="0" err="1" smtClean="0">
                <a:latin typeface="Calibri" panose="020F0502020204030204" pitchFamily="34" charset="0"/>
              </a:rPr>
              <a:t>ressources</a:t>
            </a:r>
            <a:r>
              <a:rPr lang="en-US" altLang="en-US" dirty="0" smtClean="0">
                <a:latin typeface="Calibri" panose="020F0502020204030204" pitchFamily="34" charset="0"/>
              </a:rPr>
              <a:t> pour </a:t>
            </a:r>
            <a:r>
              <a:rPr lang="en-US" altLang="en-US" dirty="0" err="1" smtClean="0">
                <a:latin typeface="Calibri" panose="020F0502020204030204" pitchFamily="34" charset="0"/>
              </a:rPr>
              <a:t>répondre</a:t>
            </a:r>
            <a:r>
              <a:rPr lang="en-US" altLang="en-US" dirty="0" smtClean="0">
                <a:latin typeface="Calibri" panose="020F0502020204030204" pitchFamily="34" charset="0"/>
              </a:rPr>
              <a:t> aux </a:t>
            </a:r>
            <a:r>
              <a:rPr lang="en-US" altLang="en-US" dirty="0" err="1" smtClean="0">
                <a:latin typeface="Calibri" panose="020F0502020204030204" pitchFamily="34" charset="0"/>
              </a:rPr>
              <a:t>politiques</a:t>
            </a:r>
            <a:r>
              <a:rPr lang="en-US" altLang="en-US" dirty="0" smtClean="0">
                <a:latin typeface="Calibri" panose="020F0502020204030204" pitchFamily="34" charset="0"/>
              </a:rPr>
              <a:t> et </a:t>
            </a:r>
            <a:r>
              <a:rPr lang="en-US" altLang="en-US" dirty="0" err="1" smtClean="0">
                <a:latin typeface="Calibri" panose="020F0502020204030204" pitchFamily="34" charset="0"/>
              </a:rPr>
              <a:t>investissements</a:t>
            </a:r>
            <a:r>
              <a:rPr lang="en-US" altLang="en-US" dirty="0" smtClean="0">
                <a:latin typeface="Calibri" panose="020F0502020204030204" pitchFamily="34" charset="0"/>
              </a:rPr>
              <a:t> du DD</a:t>
            </a:r>
          </a:p>
          <a:p>
            <a:pPr>
              <a:buFont typeface="Wingdings" pitchFamily="2" charset="2"/>
              <a:buChar char="§"/>
              <a:defRPr/>
            </a:pPr>
            <a:r>
              <a:rPr lang="en-US" altLang="en-US" dirty="0" err="1" smtClean="0">
                <a:latin typeface="Calibri" panose="020F0502020204030204" pitchFamily="34" charset="0"/>
              </a:rPr>
              <a:t>Concentrer</a:t>
            </a:r>
            <a:r>
              <a:rPr lang="en-US" altLang="en-US" dirty="0" smtClean="0">
                <a:latin typeface="Calibri" panose="020F0502020204030204" pitchFamily="34" charset="0"/>
              </a:rPr>
              <a:t> les efforts pour </a:t>
            </a:r>
            <a:r>
              <a:rPr lang="en-US" altLang="en-US" dirty="0" err="1" smtClean="0">
                <a:latin typeface="Calibri" panose="020F0502020204030204" pitchFamily="34" charset="0"/>
              </a:rPr>
              <a:t>construire</a:t>
            </a:r>
            <a:r>
              <a:rPr lang="en-US" altLang="en-US" dirty="0" smtClean="0">
                <a:latin typeface="Calibri" panose="020F0502020204030204" pitchFamily="34" charset="0"/>
              </a:rPr>
              <a:t> </a:t>
            </a:r>
            <a:r>
              <a:rPr lang="en-US" altLang="en-US" dirty="0" err="1" smtClean="0">
                <a:latin typeface="Calibri" panose="020F0502020204030204" pitchFamily="34" charset="0"/>
              </a:rPr>
              <a:t>une</a:t>
            </a:r>
            <a:r>
              <a:rPr lang="en-US" altLang="en-US" dirty="0" smtClean="0">
                <a:latin typeface="Calibri" panose="020F0502020204030204" pitchFamily="34" charset="0"/>
              </a:rPr>
              <a:t> masse critique et </a:t>
            </a:r>
            <a:r>
              <a:rPr lang="en-US" altLang="en-US" dirty="0" err="1" smtClean="0">
                <a:latin typeface="Calibri" panose="020F0502020204030204" pitchFamily="34" charset="0"/>
              </a:rPr>
              <a:t>générer</a:t>
            </a:r>
            <a:r>
              <a:rPr lang="en-US" altLang="en-US" dirty="0" smtClean="0">
                <a:latin typeface="Calibri" panose="020F0502020204030204" pitchFamily="34" charset="0"/>
              </a:rPr>
              <a:t> un impact/</a:t>
            </a:r>
            <a:r>
              <a:rPr lang="en-US" altLang="en-US" dirty="0" err="1" smtClean="0">
                <a:latin typeface="Calibri" panose="020F0502020204030204" pitchFamily="34" charset="0"/>
              </a:rPr>
              <a:t>changement</a:t>
            </a:r>
            <a:endParaRPr lang="fr-FR" altLang="en-US" dirty="0" smtClean="0">
              <a:latin typeface="Calibri" panose="020F0502020204030204" pitchFamily="34" charset="0"/>
            </a:endParaRPr>
          </a:p>
        </p:txBody>
      </p:sp>
      <p:pic>
        <p:nvPicPr>
          <p:cNvPr id="48137" name="Picture 9"/>
          <p:cNvPicPr>
            <a:picLocks noChangeAspect="1"/>
          </p:cNvPicPr>
          <p:nvPr/>
        </p:nvPicPr>
        <p:blipFill>
          <a:blip r:embed="rId3"/>
          <a:srcRect l="11130" t="9911" r="15871" b="27724"/>
          <a:stretch>
            <a:fillRect/>
          </a:stretch>
        </p:blipFill>
        <p:spPr bwMode="auto">
          <a:xfrm>
            <a:off x="440267" y="196850"/>
            <a:ext cx="1341967" cy="1216025"/>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Placeholder 3"/>
          <p:cNvSpPr txBox="1">
            <a:spLocks/>
          </p:cNvSpPr>
          <p:nvPr/>
        </p:nvSpPr>
        <p:spPr bwMode="auto">
          <a:xfrm>
            <a:off x="232834" y="1535113"/>
            <a:ext cx="5386917" cy="639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lstStyle>
            <a:lvl1pPr marL="257175" indent="-257175">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buSzPct val="100000"/>
              <a:defRPr/>
            </a:pPr>
            <a:r>
              <a:rPr lang="fr-FR" altLang="en-US" sz="2800" dirty="0" smtClean="0"/>
              <a:t>POURQUOI</a:t>
            </a:r>
          </a:p>
        </p:txBody>
      </p:sp>
      <p:sp>
        <p:nvSpPr>
          <p:cNvPr id="50179" name="Text Placeholder 4"/>
          <p:cNvSpPr txBox="1">
            <a:spLocks/>
          </p:cNvSpPr>
          <p:nvPr/>
        </p:nvSpPr>
        <p:spPr bwMode="auto">
          <a:xfrm>
            <a:off x="5816601" y="1535113"/>
            <a:ext cx="5389033" cy="639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20000"/>
              </a:spcBef>
              <a:defRPr/>
            </a:pPr>
            <a:r>
              <a:rPr lang="fr-FR" altLang="en-US" sz="2800" dirty="0" smtClean="0"/>
              <a:t>COMMENT</a:t>
            </a:r>
          </a:p>
        </p:txBody>
      </p:sp>
      <p:sp>
        <p:nvSpPr>
          <p:cNvPr id="50180" name="TextBox 8"/>
          <p:cNvSpPr txBox="1">
            <a:spLocks noChangeArrowheads="1"/>
          </p:cNvSpPr>
          <p:nvPr/>
        </p:nvSpPr>
        <p:spPr bwMode="auto">
          <a:xfrm>
            <a:off x="5621867" y="1954213"/>
            <a:ext cx="61384" cy="4246562"/>
          </a:xfrm>
          <a:prstGeom prst="rect">
            <a:avLst/>
          </a:prstGeom>
          <a:solidFill>
            <a:schemeClr val="accent1"/>
          </a:solidFill>
          <a:ln w="9525">
            <a:noFill/>
            <a:miter lim="800000"/>
            <a:headEnd/>
            <a:tailEnd/>
          </a:ln>
        </p:spPr>
        <p:txBody>
          <a:bodyPr>
            <a:spAutoFit/>
          </a:bodyPr>
          <a:lstStyle/>
          <a:p>
            <a:endParaRPr lang="fr-FR" altLang="fr-FR"/>
          </a:p>
          <a:p>
            <a:endParaRPr lang="fr-FR" altLang="fr-FR"/>
          </a:p>
          <a:p>
            <a:endParaRPr lang="fr-FR" altLang="fr-FR"/>
          </a:p>
          <a:p>
            <a:endParaRPr lang="fr-FR" altLang="fr-FR"/>
          </a:p>
          <a:p>
            <a:endParaRPr lang="fr-FR" altLang="fr-FR"/>
          </a:p>
          <a:p>
            <a:endParaRPr lang="fr-FR" altLang="fr-FR"/>
          </a:p>
          <a:p>
            <a:endParaRPr lang="fr-FR" altLang="fr-FR"/>
          </a:p>
          <a:p>
            <a:endParaRPr lang="fr-FR" altLang="fr-FR"/>
          </a:p>
          <a:p>
            <a:endParaRPr lang="fr-FR" altLang="fr-FR"/>
          </a:p>
          <a:p>
            <a:endParaRPr lang="fr-FR" altLang="fr-FR"/>
          </a:p>
          <a:p>
            <a:endParaRPr lang="fr-FR" altLang="fr-FR"/>
          </a:p>
          <a:p>
            <a:endParaRPr lang="fr-FR" altLang="fr-FR"/>
          </a:p>
          <a:p>
            <a:endParaRPr lang="fr-FR" altLang="fr-FR"/>
          </a:p>
          <a:p>
            <a:endParaRPr lang="fr-FR" altLang="fr-FR"/>
          </a:p>
          <a:p>
            <a:endParaRPr lang="fr-FR" altLang="fr-FR"/>
          </a:p>
        </p:txBody>
      </p:sp>
      <p:sp>
        <p:nvSpPr>
          <p:cNvPr id="10" name="Rectangle 9"/>
          <p:cNvSpPr/>
          <p:nvPr/>
        </p:nvSpPr>
        <p:spPr>
          <a:xfrm>
            <a:off x="660400" y="188913"/>
            <a:ext cx="8012130" cy="646331"/>
          </a:xfrm>
          <a:prstGeom prst="rect">
            <a:avLst/>
          </a:prstGeom>
          <a:noFill/>
        </p:spPr>
        <p:txBody>
          <a:bodyPr wrap="none">
            <a:spAutoFit/>
          </a:bodyPr>
          <a:lstStyle/>
          <a:p>
            <a:pPr algn="ctr">
              <a:defRPr/>
            </a:pPr>
            <a:r>
              <a:rPr lang="en-US" sz="3600" b="1" kern="0" dirty="0">
                <a:ln w="0"/>
                <a:solidFill>
                  <a:srgbClr val="00B050"/>
                </a:solidFill>
                <a:effectLst>
                  <a:outerShdw blurRad="38100" dist="19050" dir="2700000" algn="tl" rotWithShape="0">
                    <a:schemeClr val="dk1">
                      <a:alpha val="40000"/>
                    </a:schemeClr>
                  </a:outerShdw>
                </a:effectLst>
                <a:latin typeface="Calibri"/>
                <a:ea typeface="Calibri"/>
                <a:cs typeface="Times New Roman"/>
              </a:rPr>
              <a:t>7 –</a:t>
            </a:r>
            <a:r>
              <a:rPr lang="en-US" sz="3600" kern="0" dirty="0">
                <a:ln w="0"/>
                <a:solidFill>
                  <a:srgbClr val="00B050"/>
                </a:solidFill>
                <a:effectLst>
                  <a:outerShdw blurRad="38100" dist="19050" dir="2700000" algn="tl" rotWithShape="0">
                    <a:schemeClr val="dk1">
                      <a:alpha val="40000"/>
                    </a:schemeClr>
                  </a:outerShdw>
                </a:effectLst>
                <a:latin typeface="Calibri"/>
                <a:ea typeface="Calibri"/>
                <a:cs typeface="Times New Roman"/>
              </a:rPr>
              <a:t> </a:t>
            </a:r>
            <a:r>
              <a:rPr lang="en-US" sz="3600" b="1" dirty="0">
                <a:solidFill>
                  <a:srgbClr val="0066FF"/>
                </a:solidFill>
                <a:cs typeface="Arial" panose="020B0604020202020204" pitchFamily="34" charset="0"/>
              </a:rPr>
              <a:t>MISE EN OEUVRE DU </a:t>
            </a:r>
            <a:r>
              <a:rPr lang="en-US" sz="3600" b="1" dirty="0" smtClean="0">
                <a:solidFill>
                  <a:srgbClr val="0066FF"/>
                </a:solidFill>
                <a:cs typeface="Arial" panose="020B0604020202020204" pitchFamily="34" charset="0"/>
              </a:rPr>
              <a:t>PROGRAMME</a:t>
            </a:r>
            <a:endParaRPr lang="fr-FR" sz="3600" dirty="0">
              <a:ln w="0"/>
              <a:effectLst>
                <a:outerShdw blurRad="38100" dist="19050" dir="2700000" algn="tl" rotWithShape="0">
                  <a:schemeClr val="dk1">
                    <a:alpha val="40000"/>
                  </a:schemeClr>
                </a:outerShdw>
              </a:effectLst>
              <a:cs typeface="Arial" panose="020B0604020202020204" pitchFamily="34" charset="0"/>
            </a:endParaRPr>
          </a:p>
        </p:txBody>
      </p:sp>
      <p:sp>
        <p:nvSpPr>
          <p:cNvPr id="33799" name="Content Placeholder 5"/>
          <p:cNvSpPr txBox="1">
            <a:spLocks/>
          </p:cNvSpPr>
          <p:nvPr/>
        </p:nvSpPr>
        <p:spPr bwMode="auto">
          <a:xfrm>
            <a:off x="5816601" y="2174875"/>
            <a:ext cx="6136217" cy="3951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57175" indent="-257175">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20000"/>
              </a:spcBef>
              <a:buClr>
                <a:srgbClr val="7030A0"/>
              </a:buClr>
              <a:buFont typeface="Wingdings" panose="05000000000000000000" pitchFamily="2" charset="2"/>
              <a:buChar char="§"/>
              <a:defRPr/>
            </a:pPr>
            <a:endParaRPr lang="en-US" altLang="en-US" sz="2400" dirty="0" smtClean="0">
              <a:solidFill>
                <a:schemeClr val="accent1">
                  <a:lumMod val="50000"/>
                </a:schemeClr>
              </a:solidFill>
            </a:endParaRPr>
          </a:p>
          <a:p>
            <a:pPr eaLnBrk="1" hangingPunct="1">
              <a:spcBef>
                <a:spcPct val="20000"/>
              </a:spcBef>
              <a:buFont typeface="Wingdings" panose="05000000000000000000" pitchFamily="2" charset="2"/>
              <a:buChar char="§"/>
              <a:defRPr/>
            </a:pPr>
            <a:r>
              <a:rPr lang="en-US" altLang="en-US" sz="2400" dirty="0" err="1" smtClean="0"/>
              <a:t>Mettre</a:t>
            </a:r>
            <a:r>
              <a:rPr lang="en-US" altLang="en-US" sz="2400" dirty="0" smtClean="0"/>
              <a:t> </a:t>
            </a:r>
            <a:r>
              <a:rPr lang="en-US" altLang="en-US" sz="2400" dirty="0" err="1" smtClean="0"/>
              <a:t>en</a:t>
            </a:r>
            <a:r>
              <a:rPr lang="en-US" altLang="en-US" sz="2400" dirty="0" smtClean="0"/>
              <a:t> oeuvre les plans </a:t>
            </a:r>
            <a:r>
              <a:rPr lang="en-US" altLang="en-US" sz="2400" dirty="0" err="1" smtClean="0"/>
              <a:t>budgétisés</a:t>
            </a:r>
            <a:endParaRPr lang="en-US" altLang="en-US" sz="2400" dirty="0" smtClean="0"/>
          </a:p>
          <a:p>
            <a:pPr eaLnBrk="1" hangingPunct="1">
              <a:spcBef>
                <a:spcPct val="20000"/>
              </a:spcBef>
              <a:buFont typeface="Wingdings" panose="05000000000000000000" pitchFamily="2" charset="2"/>
              <a:buChar char="§"/>
              <a:defRPr/>
            </a:pPr>
            <a:r>
              <a:rPr lang="en-US" altLang="en-US" sz="2400" dirty="0" err="1" smtClean="0"/>
              <a:t>Mettre</a:t>
            </a:r>
            <a:r>
              <a:rPr lang="en-US" altLang="en-US" sz="2400" dirty="0" smtClean="0"/>
              <a:t> </a:t>
            </a:r>
            <a:r>
              <a:rPr lang="en-US" altLang="en-US" sz="2400" dirty="0" err="1" smtClean="0"/>
              <a:t>en</a:t>
            </a:r>
            <a:r>
              <a:rPr lang="en-US" altLang="en-US" sz="2400" dirty="0" smtClean="0"/>
              <a:t> oeuvre </a:t>
            </a:r>
            <a:r>
              <a:rPr lang="en-US" altLang="en-US" sz="2400" dirty="0" err="1" smtClean="0"/>
              <a:t>intégrée</a:t>
            </a:r>
            <a:endParaRPr lang="en-US" altLang="en-US" sz="2400" dirty="0" smtClean="0"/>
          </a:p>
          <a:p>
            <a:pPr eaLnBrk="1" hangingPunct="1">
              <a:spcBef>
                <a:spcPct val="20000"/>
              </a:spcBef>
              <a:buFont typeface="Wingdings" panose="05000000000000000000" pitchFamily="2" charset="2"/>
              <a:buChar char="§"/>
              <a:defRPr/>
            </a:pPr>
            <a:r>
              <a:rPr lang="en-US" altLang="en-US" sz="2400" dirty="0" err="1" smtClean="0"/>
              <a:t>Coordonner</a:t>
            </a:r>
            <a:r>
              <a:rPr lang="en-US" altLang="en-US" sz="2400" dirty="0" smtClean="0"/>
              <a:t> de </a:t>
            </a:r>
            <a:r>
              <a:rPr lang="en-US" altLang="en-US" sz="2400" dirty="0" err="1" smtClean="0"/>
              <a:t>façon</a:t>
            </a:r>
            <a:r>
              <a:rPr lang="en-US" altLang="en-US" sz="2400" dirty="0" smtClean="0"/>
              <a:t> </a:t>
            </a:r>
            <a:r>
              <a:rPr lang="en-US" altLang="en-US" sz="2400" dirty="0" err="1" smtClean="0"/>
              <a:t>transsectorielle</a:t>
            </a:r>
            <a:endParaRPr lang="en-US" altLang="en-US" sz="2400" dirty="0" smtClean="0"/>
          </a:p>
          <a:p>
            <a:pPr eaLnBrk="1" hangingPunct="1">
              <a:spcBef>
                <a:spcPct val="20000"/>
              </a:spcBef>
              <a:buFont typeface="Wingdings" panose="05000000000000000000" pitchFamily="2" charset="2"/>
              <a:buChar char="§"/>
              <a:defRPr/>
            </a:pPr>
            <a:r>
              <a:rPr lang="en-US" altLang="en-US" sz="2400" dirty="0" smtClean="0"/>
              <a:t>Assurer la fin des interventions</a:t>
            </a:r>
          </a:p>
        </p:txBody>
      </p:sp>
      <p:sp>
        <p:nvSpPr>
          <p:cNvPr id="15" name="Content Placeholder 2"/>
          <p:cNvSpPr txBox="1">
            <a:spLocks/>
          </p:cNvSpPr>
          <p:nvPr/>
        </p:nvSpPr>
        <p:spPr bwMode="auto">
          <a:xfrm>
            <a:off x="232834" y="2174875"/>
            <a:ext cx="5386917" cy="3951288"/>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57175" indent="-257175" algn="l" rtl="0" eaLnBrk="1" fontAlgn="base" hangingPunct="1">
              <a:spcBef>
                <a:spcPct val="20000"/>
              </a:spcBef>
              <a:spcAft>
                <a:spcPct val="0"/>
              </a:spcAft>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rgbClr val="7030A0"/>
              </a:buClr>
              <a:buFont typeface="Wingdings" pitchFamily="2" charset="2"/>
              <a:buChar char="§"/>
              <a:defRPr/>
            </a:pPr>
            <a:endParaRPr lang="en-US" altLang="en-US" dirty="0" smtClean="0">
              <a:latin typeface="Calibri" panose="020F0502020204030204" pitchFamily="34" charset="0"/>
            </a:endParaRPr>
          </a:p>
          <a:p>
            <a:pPr>
              <a:buFont typeface="Wingdings" pitchFamily="2" charset="2"/>
              <a:buChar char="§"/>
              <a:defRPr/>
            </a:pPr>
            <a:r>
              <a:rPr lang="fr-FR" altLang="en-US" dirty="0" smtClean="0">
                <a:latin typeface="Calibri" panose="020F0502020204030204" pitchFamily="34" charset="0"/>
              </a:rPr>
              <a:t>Atteindre les produits planifiés</a:t>
            </a:r>
          </a:p>
          <a:p>
            <a:pPr marL="0" indent="0">
              <a:buFontTx/>
              <a:buNone/>
              <a:defRPr/>
            </a:pPr>
            <a:endParaRPr lang="fr-FR" altLang="en-US" dirty="0" smtClean="0">
              <a:latin typeface="Calibri" panose="020F0502020204030204" pitchFamily="34" charset="0"/>
            </a:endParaRPr>
          </a:p>
        </p:txBody>
      </p:sp>
      <p:sp>
        <p:nvSpPr>
          <p:cNvPr id="19" name="TextBox 18"/>
          <p:cNvSpPr txBox="1"/>
          <p:nvPr/>
        </p:nvSpPr>
        <p:spPr>
          <a:xfrm>
            <a:off x="-29633" y="6453188"/>
            <a:ext cx="12221633" cy="431800"/>
          </a:xfrm>
          <a:prstGeom prst="rect">
            <a:avLst/>
          </a:prstGeom>
          <a:solidFill>
            <a:srgbClr val="00B0F0"/>
          </a:solidFill>
          <a:ln>
            <a:solidFill>
              <a:srgbClr val="00B050"/>
            </a:solidFill>
          </a:ln>
        </p:spPr>
        <p:txBody>
          <a:bodyPr lIns="91435" tIns="45717" rIns="91435" bIns="45717">
            <a:spAutoFit/>
          </a:bodyPr>
          <a:lstStyle/>
          <a:p>
            <a:pPr algn="ctr" defTabSz="914346" eaLnBrk="1" fontAlgn="auto" hangingPunct="1">
              <a:spcBef>
                <a:spcPts val="0"/>
              </a:spcBef>
              <a:spcAft>
                <a:spcPts val="0"/>
              </a:spcAft>
              <a:defRPr/>
            </a:pPr>
            <a:r>
              <a:rPr lang="fr-FR" sz="2200" b="1" dirty="0">
                <a:solidFill>
                  <a:schemeClr val="accent5">
                    <a:lumMod val="10000"/>
                  </a:schemeClr>
                </a:solidFill>
                <a:cs typeface="Arial" panose="020B0604020202020204" pitchFamily="34" charset="0"/>
              </a:rPr>
              <a:t>PRODUIT</a:t>
            </a:r>
            <a:r>
              <a:rPr lang="fr-FR" sz="2200" dirty="0">
                <a:solidFill>
                  <a:schemeClr val="accent5">
                    <a:lumMod val="10000"/>
                  </a:schemeClr>
                </a:solidFill>
                <a:cs typeface="Arial" panose="020B0604020202020204" pitchFamily="34" charset="0"/>
              </a:rPr>
              <a:t>: SUR LA CIBLE ET SUR LE BUDGET</a:t>
            </a:r>
            <a:r>
              <a:rPr lang="en-US" sz="2200" dirty="0">
                <a:solidFill>
                  <a:schemeClr val="accent5">
                    <a:lumMod val="10000"/>
                  </a:schemeClr>
                </a:solidFill>
                <a:cs typeface="+mn-cs"/>
              </a:rPr>
              <a:t> </a:t>
            </a:r>
          </a:p>
        </p:txBody>
      </p:sp>
      <p:pic>
        <p:nvPicPr>
          <p:cNvPr id="50185" name="Picture 10"/>
          <p:cNvPicPr>
            <a:picLocks noChangeAspect="1"/>
          </p:cNvPicPr>
          <p:nvPr/>
        </p:nvPicPr>
        <p:blipFill>
          <a:blip r:embed="rId3"/>
          <a:srcRect l="11130" t="9911" r="15871" b="27724"/>
          <a:stretch>
            <a:fillRect/>
          </a:stretch>
        </p:blipFill>
        <p:spPr bwMode="auto">
          <a:xfrm>
            <a:off x="440267" y="196850"/>
            <a:ext cx="1341967" cy="1216025"/>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 Placeholder 3"/>
          <p:cNvSpPr txBox="1">
            <a:spLocks/>
          </p:cNvSpPr>
          <p:nvPr/>
        </p:nvSpPr>
        <p:spPr bwMode="auto">
          <a:xfrm>
            <a:off x="232834" y="1535113"/>
            <a:ext cx="5386917" cy="639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lstStyle>
            <a:lvl1pPr marL="257175" indent="-257175">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buSzPct val="100000"/>
              <a:defRPr/>
            </a:pPr>
            <a:r>
              <a:rPr lang="fr-FR" altLang="en-US" sz="2800" dirty="0" smtClean="0"/>
              <a:t>POURQUOI</a:t>
            </a:r>
          </a:p>
        </p:txBody>
      </p:sp>
      <p:sp>
        <p:nvSpPr>
          <p:cNvPr id="34820" name="Text Placeholder 4"/>
          <p:cNvSpPr txBox="1">
            <a:spLocks/>
          </p:cNvSpPr>
          <p:nvPr/>
        </p:nvSpPr>
        <p:spPr bwMode="auto">
          <a:xfrm>
            <a:off x="5816601" y="1535113"/>
            <a:ext cx="5389033" cy="639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20000"/>
              </a:spcBef>
              <a:defRPr/>
            </a:pPr>
            <a:r>
              <a:rPr lang="fr-FR" altLang="en-US" sz="2800" dirty="0" smtClean="0"/>
              <a:t>COMMENT</a:t>
            </a:r>
          </a:p>
        </p:txBody>
      </p:sp>
      <p:sp>
        <p:nvSpPr>
          <p:cNvPr id="52228" name="TextBox 8"/>
          <p:cNvSpPr txBox="1">
            <a:spLocks noChangeArrowheads="1"/>
          </p:cNvSpPr>
          <p:nvPr/>
        </p:nvSpPr>
        <p:spPr bwMode="auto">
          <a:xfrm>
            <a:off x="5621867" y="1954213"/>
            <a:ext cx="61384" cy="4246562"/>
          </a:xfrm>
          <a:prstGeom prst="rect">
            <a:avLst/>
          </a:prstGeom>
          <a:solidFill>
            <a:schemeClr val="accent1"/>
          </a:solidFill>
          <a:ln w="9525">
            <a:noFill/>
            <a:miter lim="800000"/>
            <a:headEnd/>
            <a:tailEnd/>
          </a:ln>
        </p:spPr>
        <p:txBody>
          <a:bodyPr>
            <a:spAutoFit/>
          </a:bodyPr>
          <a:lstStyle/>
          <a:p>
            <a:endParaRPr lang="fr-FR" altLang="fr-FR"/>
          </a:p>
          <a:p>
            <a:endParaRPr lang="fr-FR" altLang="fr-FR"/>
          </a:p>
          <a:p>
            <a:endParaRPr lang="fr-FR" altLang="fr-FR"/>
          </a:p>
          <a:p>
            <a:endParaRPr lang="fr-FR" altLang="fr-FR"/>
          </a:p>
          <a:p>
            <a:endParaRPr lang="fr-FR" altLang="fr-FR"/>
          </a:p>
          <a:p>
            <a:endParaRPr lang="fr-FR" altLang="fr-FR"/>
          </a:p>
          <a:p>
            <a:endParaRPr lang="fr-FR" altLang="fr-FR"/>
          </a:p>
          <a:p>
            <a:endParaRPr lang="fr-FR" altLang="fr-FR"/>
          </a:p>
          <a:p>
            <a:endParaRPr lang="fr-FR" altLang="fr-FR"/>
          </a:p>
          <a:p>
            <a:endParaRPr lang="fr-FR" altLang="fr-FR"/>
          </a:p>
          <a:p>
            <a:endParaRPr lang="fr-FR" altLang="fr-FR"/>
          </a:p>
          <a:p>
            <a:endParaRPr lang="fr-FR" altLang="fr-FR"/>
          </a:p>
          <a:p>
            <a:endParaRPr lang="fr-FR" altLang="fr-FR"/>
          </a:p>
          <a:p>
            <a:endParaRPr lang="fr-FR" altLang="fr-FR"/>
          </a:p>
          <a:p>
            <a:endParaRPr lang="fr-FR" altLang="fr-FR"/>
          </a:p>
        </p:txBody>
      </p:sp>
      <p:sp>
        <p:nvSpPr>
          <p:cNvPr id="13" name="Rectangle 12"/>
          <p:cNvSpPr/>
          <p:nvPr/>
        </p:nvSpPr>
        <p:spPr>
          <a:xfrm>
            <a:off x="4140201" y="415925"/>
            <a:ext cx="2329484" cy="707886"/>
          </a:xfrm>
          <a:prstGeom prst="rect">
            <a:avLst/>
          </a:prstGeom>
          <a:noFill/>
        </p:spPr>
        <p:txBody>
          <a:bodyPr wrap="none">
            <a:spAutoFit/>
          </a:bodyPr>
          <a:lstStyle/>
          <a:p>
            <a:pPr algn="ctr">
              <a:defRPr/>
            </a:pPr>
            <a:r>
              <a:rPr lang="en-US" sz="4000" b="1" kern="0" dirty="0">
                <a:ln w="0"/>
                <a:solidFill>
                  <a:srgbClr val="00B050"/>
                </a:solidFill>
                <a:effectLst>
                  <a:outerShdw blurRad="38100" dist="19050" dir="2700000" algn="tl" rotWithShape="0">
                    <a:schemeClr val="dk1">
                      <a:alpha val="40000"/>
                    </a:schemeClr>
                  </a:outerShdw>
                </a:effectLst>
                <a:latin typeface="Calibri"/>
                <a:ea typeface="Calibri"/>
                <a:cs typeface="Times New Roman"/>
              </a:rPr>
              <a:t>8 –</a:t>
            </a:r>
            <a:r>
              <a:rPr lang="en-US" sz="4000" kern="0" dirty="0">
                <a:ln w="0"/>
                <a:effectLst>
                  <a:outerShdw blurRad="38100" dist="19050" dir="2700000" algn="tl" rotWithShape="0">
                    <a:schemeClr val="dk1">
                      <a:alpha val="40000"/>
                    </a:schemeClr>
                  </a:outerShdw>
                </a:effectLst>
                <a:latin typeface="Calibri"/>
                <a:ea typeface="Calibri"/>
                <a:cs typeface="Times New Roman"/>
              </a:rPr>
              <a:t> </a:t>
            </a:r>
            <a:r>
              <a:rPr lang="en-US" altLang="en-US" sz="4000" b="1" dirty="0">
                <a:solidFill>
                  <a:srgbClr val="0066FF"/>
                </a:solidFill>
                <a:cs typeface="Arial" panose="020B0604020202020204" pitchFamily="34" charset="0"/>
              </a:rPr>
              <a:t>BILAN</a:t>
            </a:r>
            <a:endParaRPr lang="fr-FR" sz="4000" dirty="0">
              <a:ln w="0"/>
              <a:solidFill>
                <a:schemeClr val="accent1">
                  <a:lumMod val="50000"/>
                </a:schemeClr>
              </a:solidFill>
              <a:effectLst>
                <a:outerShdw blurRad="38100" dist="19050" dir="2700000" algn="tl" rotWithShape="0">
                  <a:schemeClr val="dk1">
                    <a:alpha val="40000"/>
                  </a:schemeClr>
                </a:outerShdw>
              </a:effectLst>
              <a:cs typeface="Arial" panose="020B0604020202020204" pitchFamily="34" charset="0"/>
            </a:endParaRPr>
          </a:p>
        </p:txBody>
      </p:sp>
      <p:sp>
        <p:nvSpPr>
          <p:cNvPr id="14" name="Content Placeholder 5"/>
          <p:cNvSpPr txBox="1">
            <a:spLocks/>
          </p:cNvSpPr>
          <p:nvPr/>
        </p:nvSpPr>
        <p:spPr bwMode="auto">
          <a:xfrm>
            <a:off x="6320368" y="2205039"/>
            <a:ext cx="5247217" cy="2803525"/>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57175" indent="-257175" algn="l" rtl="0" eaLnBrk="1" fontAlgn="base" hangingPunct="1">
              <a:spcBef>
                <a:spcPct val="20000"/>
              </a:spcBef>
              <a:spcAft>
                <a:spcPct val="0"/>
              </a:spcAft>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
                <a:srgbClr val="7030A0"/>
              </a:buClr>
              <a:buFontTx/>
              <a:buNone/>
              <a:defRPr/>
            </a:pPr>
            <a:endParaRPr lang="en-US" altLang="en-US" dirty="0" smtClean="0">
              <a:solidFill>
                <a:schemeClr val="accent1">
                  <a:lumMod val="50000"/>
                </a:schemeClr>
              </a:solidFill>
              <a:latin typeface="Calibri" panose="020F0502020204030204" pitchFamily="34" charset="0"/>
            </a:endParaRPr>
          </a:p>
          <a:p>
            <a:pPr>
              <a:buClr>
                <a:schemeClr val="accent1">
                  <a:lumMod val="50000"/>
                </a:schemeClr>
              </a:buClr>
              <a:buFont typeface="Wingdings" pitchFamily="2" charset="2"/>
              <a:buChar char="§"/>
              <a:defRPr/>
            </a:pPr>
            <a:r>
              <a:rPr lang="en-US" altLang="en-US" dirty="0" err="1" smtClean="0">
                <a:latin typeface="Calibri" panose="020F0502020204030204" pitchFamily="34" charset="0"/>
              </a:rPr>
              <a:t>Conduire</a:t>
            </a:r>
            <a:r>
              <a:rPr lang="en-US" altLang="en-US" dirty="0" smtClean="0">
                <a:latin typeface="Calibri" panose="020F0502020204030204" pitchFamily="34" charset="0"/>
              </a:rPr>
              <a:t> </a:t>
            </a:r>
            <a:r>
              <a:rPr lang="en-US" altLang="en-US" dirty="0" err="1" smtClean="0">
                <a:latin typeface="Calibri" panose="020F0502020204030204" pitchFamily="34" charset="0"/>
              </a:rPr>
              <a:t>l’évaluation</a:t>
            </a:r>
            <a:r>
              <a:rPr lang="en-US" altLang="en-US" dirty="0" smtClean="0">
                <a:latin typeface="Calibri" panose="020F0502020204030204" pitchFamily="34" charset="0"/>
              </a:rPr>
              <a:t> finale</a:t>
            </a:r>
          </a:p>
        </p:txBody>
      </p:sp>
      <p:sp>
        <p:nvSpPr>
          <p:cNvPr id="34824" name="Content Placeholder 2"/>
          <p:cNvSpPr txBox="1">
            <a:spLocks/>
          </p:cNvSpPr>
          <p:nvPr/>
        </p:nvSpPr>
        <p:spPr bwMode="auto">
          <a:xfrm>
            <a:off x="99484" y="2235200"/>
            <a:ext cx="5522383" cy="3951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57175" indent="-257175">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342900" indent="-342900" eaLnBrk="1" hangingPunct="1">
              <a:spcBef>
                <a:spcPct val="20000"/>
              </a:spcBef>
              <a:buClr>
                <a:schemeClr val="accent1">
                  <a:lumMod val="50000"/>
                </a:schemeClr>
              </a:buClr>
              <a:buFont typeface="Wingdings" panose="05000000000000000000" pitchFamily="2" charset="2"/>
              <a:buChar char="§"/>
              <a:defRPr/>
            </a:pPr>
            <a:r>
              <a:rPr lang="fr-FR" altLang="en-US" sz="2400" dirty="0" smtClean="0"/>
              <a:t>Vérifier si les résultats planifiés sont atteints</a:t>
            </a:r>
          </a:p>
          <a:p>
            <a:pPr marL="342900" indent="-342900" eaLnBrk="1" hangingPunct="1">
              <a:spcBef>
                <a:spcPct val="20000"/>
              </a:spcBef>
              <a:buClr>
                <a:schemeClr val="accent1">
                  <a:lumMod val="50000"/>
                </a:schemeClr>
              </a:buClr>
              <a:buFont typeface="Wingdings" panose="05000000000000000000" pitchFamily="2" charset="2"/>
              <a:buChar char="§"/>
              <a:defRPr/>
            </a:pPr>
            <a:r>
              <a:rPr lang="fr-FR" altLang="en-US" sz="2400" dirty="0" smtClean="0"/>
              <a:t>Identifier les forces et les faiblesses</a:t>
            </a:r>
          </a:p>
          <a:p>
            <a:pPr marL="342900" indent="-342900" eaLnBrk="1" hangingPunct="1">
              <a:spcBef>
                <a:spcPct val="20000"/>
              </a:spcBef>
              <a:buClr>
                <a:schemeClr val="accent1">
                  <a:lumMod val="50000"/>
                </a:schemeClr>
              </a:buClr>
              <a:buFont typeface="Wingdings" panose="05000000000000000000" pitchFamily="2" charset="2"/>
              <a:buChar char="§"/>
              <a:defRPr/>
            </a:pPr>
            <a:r>
              <a:rPr lang="fr-FR" altLang="en-US" sz="2400" dirty="0" smtClean="0"/>
              <a:t>Dégager des leçons de la mise en </a:t>
            </a:r>
            <a:r>
              <a:rPr lang="fr-FR" altLang="en-US" sz="2400" dirty="0" err="1" smtClean="0"/>
              <a:t>oeuvre</a:t>
            </a:r>
            <a:endParaRPr lang="fr-FR" altLang="en-US" sz="2400" dirty="0" smtClean="0"/>
          </a:p>
          <a:p>
            <a:pPr marL="342900" indent="-342900" eaLnBrk="1" hangingPunct="1">
              <a:spcBef>
                <a:spcPct val="20000"/>
              </a:spcBef>
              <a:buClr>
                <a:schemeClr val="accent1">
                  <a:lumMod val="50000"/>
                </a:schemeClr>
              </a:buClr>
              <a:buFont typeface="Wingdings" panose="05000000000000000000" pitchFamily="2" charset="2"/>
              <a:buChar char="§"/>
              <a:defRPr/>
            </a:pPr>
            <a:r>
              <a:rPr lang="fr-FR" altLang="en-US" sz="2400" dirty="0" smtClean="0"/>
              <a:t>Mettre à profit les leçons apprises dans les programmes subséquents</a:t>
            </a:r>
          </a:p>
          <a:p>
            <a:pPr eaLnBrk="1" hangingPunct="1">
              <a:spcBef>
                <a:spcPct val="20000"/>
              </a:spcBef>
              <a:buFontTx/>
              <a:buChar char="•"/>
              <a:defRPr/>
            </a:pPr>
            <a:endParaRPr lang="fr-FR" altLang="en-US" sz="2400" dirty="0" smtClean="0">
              <a:solidFill>
                <a:schemeClr val="accent1">
                  <a:lumMod val="50000"/>
                </a:schemeClr>
              </a:solidFill>
            </a:endParaRPr>
          </a:p>
        </p:txBody>
      </p:sp>
      <p:sp>
        <p:nvSpPr>
          <p:cNvPr id="34825" name="TextBox 6"/>
          <p:cNvSpPr txBox="1">
            <a:spLocks noChangeArrowheads="1"/>
          </p:cNvSpPr>
          <p:nvPr/>
        </p:nvSpPr>
        <p:spPr bwMode="auto">
          <a:xfrm>
            <a:off x="0" y="6454776"/>
            <a:ext cx="12192000" cy="430213"/>
          </a:xfrm>
          <a:prstGeom prst="rect">
            <a:avLst/>
          </a:prstGeom>
          <a:solidFill>
            <a:srgbClr val="00B0F0"/>
          </a:solidFill>
          <a:ln w="9525">
            <a:solidFill>
              <a:srgbClr val="00B050"/>
            </a:solidFill>
            <a:miter lim="800000"/>
            <a:headEnd/>
            <a:tailEnd/>
          </a:ln>
        </p:spPr>
        <p:txBody>
          <a:bodyPr lIns="91435" tIns="45717" rIns="91435" bIns="45717">
            <a:spAutoFit/>
          </a:bodyPr>
          <a:lstStyle>
            <a:lvl1pPr defTabSz="912813">
              <a:defRPr>
                <a:solidFill>
                  <a:schemeClr val="tx1"/>
                </a:solidFill>
                <a:latin typeface="Calibri" panose="020F0502020204030204" pitchFamily="34" charset="0"/>
                <a:cs typeface="Arial" panose="020B0604020202020204" pitchFamily="34" charset="0"/>
              </a:defRPr>
            </a:lvl1pPr>
            <a:lvl2pPr marL="742950" indent="-285750" defTabSz="912813">
              <a:defRPr>
                <a:solidFill>
                  <a:schemeClr val="tx1"/>
                </a:solidFill>
                <a:latin typeface="Calibri" panose="020F0502020204030204" pitchFamily="34" charset="0"/>
                <a:cs typeface="Arial" panose="020B0604020202020204" pitchFamily="34" charset="0"/>
              </a:defRPr>
            </a:lvl2pPr>
            <a:lvl3pPr marL="1143000" indent="-228600" defTabSz="912813">
              <a:defRPr>
                <a:solidFill>
                  <a:schemeClr val="tx1"/>
                </a:solidFill>
                <a:latin typeface="Calibri" panose="020F0502020204030204" pitchFamily="34" charset="0"/>
                <a:cs typeface="Arial" panose="020B0604020202020204" pitchFamily="34" charset="0"/>
              </a:defRPr>
            </a:lvl3pPr>
            <a:lvl4pPr marL="1600200" indent="-228600" defTabSz="912813">
              <a:defRPr>
                <a:solidFill>
                  <a:schemeClr val="tx1"/>
                </a:solidFill>
                <a:latin typeface="Calibri" panose="020F0502020204030204" pitchFamily="34" charset="0"/>
                <a:cs typeface="Arial" panose="020B0604020202020204" pitchFamily="34" charset="0"/>
              </a:defRPr>
            </a:lvl4pPr>
            <a:lvl5pPr marL="2057400" indent="-228600" defTabSz="912813">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r>
              <a:rPr lang="fr-FR" altLang="fr-FR" sz="2200" b="1" dirty="0" smtClean="0">
                <a:solidFill>
                  <a:schemeClr val="accent5">
                    <a:lumMod val="10000"/>
                  </a:schemeClr>
                </a:solidFill>
              </a:rPr>
              <a:t>PRODUCT</a:t>
            </a:r>
            <a:r>
              <a:rPr lang="fr-FR" altLang="fr-FR" sz="2200" dirty="0" smtClean="0">
                <a:solidFill>
                  <a:schemeClr val="accent5">
                    <a:lumMod val="10000"/>
                  </a:schemeClr>
                </a:solidFill>
              </a:rPr>
              <a:t>: Le rapport de l’évaluation finale disponible</a:t>
            </a:r>
          </a:p>
        </p:txBody>
      </p:sp>
      <p:pic>
        <p:nvPicPr>
          <p:cNvPr id="52233" name="Picture 9"/>
          <p:cNvPicPr>
            <a:picLocks noChangeAspect="1"/>
          </p:cNvPicPr>
          <p:nvPr/>
        </p:nvPicPr>
        <p:blipFill>
          <a:blip r:embed="rId3"/>
          <a:srcRect l="11130" t="9911" r="15871" b="27724"/>
          <a:stretch>
            <a:fillRect/>
          </a:stretch>
        </p:blipFill>
        <p:spPr bwMode="auto">
          <a:xfrm>
            <a:off x="440267" y="196850"/>
            <a:ext cx="1341967" cy="1216025"/>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5BB1EC-75DD-4810-BCD2-9E6947BB71D6}"/>
              </a:ext>
            </a:extLst>
          </p:cNvPr>
          <p:cNvSpPr>
            <a:spLocks noGrp="1"/>
          </p:cNvSpPr>
          <p:nvPr>
            <p:ph type="title"/>
          </p:nvPr>
        </p:nvSpPr>
        <p:spPr/>
        <p:txBody>
          <a:bodyPr/>
          <a:lstStyle/>
          <a:p>
            <a:r>
              <a:rPr lang="en-US" dirty="0" smtClean="0"/>
              <a:t>ELEMENTS INTRODUCTIFS</a:t>
            </a:r>
            <a:endParaRPr lang="en-US" dirty="0"/>
          </a:p>
        </p:txBody>
      </p:sp>
      <p:sp>
        <p:nvSpPr>
          <p:cNvPr id="3" name="Content Placeholder 2">
            <a:extLst>
              <a:ext uri="{FF2B5EF4-FFF2-40B4-BE49-F238E27FC236}">
                <a16:creationId xmlns="" xmlns:a16="http://schemas.microsoft.com/office/drawing/2014/main" id="{2155535B-9A08-4A9B-A1EA-95F8F12144FC}"/>
              </a:ext>
            </a:extLst>
          </p:cNvPr>
          <p:cNvSpPr>
            <a:spLocks noGrp="1"/>
          </p:cNvSpPr>
          <p:nvPr>
            <p:ph idx="1"/>
          </p:nvPr>
        </p:nvSpPr>
        <p:spPr>
          <a:xfrm>
            <a:off x="134470" y="2075688"/>
            <a:ext cx="11867029" cy="4782312"/>
          </a:xfrm>
        </p:spPr>
        <p:txBody>
          <a:bodyPr>
            <a:normAutofit fontScale="92500" lnSpcReduction="20000"/>
          </a:bodyPr>
          <a:lstStyle/>
          <a:p>
            <a:pPr algn="just">
              <a:buFont typeface="Wingdings" pitchFamily="2" charset="2"/>
              <a:buChar char="q"/>
            </a:pPr>
            <a:r>
              <a:rPr lang="en-US" sz="2800" dirty="0" smtClean="0"/>
              <a:t> </a:t>
            </a:r>
            <a:r>
              <a:rPr lang="fr-FR" sz="2800" dirty="0" smtClean="0"/>
              <a:t>Ce nouveau discours optimiste a désormais cours aussi bien dans les cercles académiques et politiques que ceux des médias et du grand public. </a:t>
            </a:r>
          </a:p>
          <a:p>
            <a:pPr algn="just">
              <a:buFont typeface="Wingdings" pitchFamily="2" charset="2"/>
              <a:buChar char="q"/>
            </a:pPr>
            <a:r>
              <a:rPr lang="fr-FR" sz="2800" dirty="0" smtClean="0"/>
              <a:t> Toutefois, de nombreuses questions subsistent quant à la matérialisation effective, l’ampleur, la distribution, et les conditions de ce dividende.</a:t>
            </a:r>
          </a:p>
          <a:p>
            <a:pPr algn="just">
              <a:buFont typeface="Wingdings" pitchFamily="2" charset="2"/>
              <a:buChar char="q"/>
            </a:pPr>
            <a:r>
              <a:rPr lang="fr-FR" sz="2800" i="1" dirty="0" smtClean="0"/>
              <a:t> Les «lions africains » suivront-ils l’exemple des « tigres asiatiques » en capturant les bénéfices potentiels de leur transition démographique ? </a:t>
            </a:r>
          </a:p>
          <a:p>
            <a:pPr algn="just">
              <a:buFont typeface="Wingdings" pitchFamily="2" charset="2"/>
              <a:buChar char="q"/>
            </a:pPr>
            <a:r>
              <a:rPr lang="fr-FR" sz="2800" i="1" dirty="0" smtClean="0"/>
              <a:t> Ce dividende est-il une condition nécessaire, voire suffisante à l’émergence des pays africains ? </a:t>
            </a:r>
          </a:p>
          <a:p>
            <a:pPr algn="just">
              <a:buFont typeface="Wingdings" pitchFamily="2" charset="2"/>
              <a:buChar char="q"/>
            </a:pPr>
            <a:r>
              <a:rPr lang="fr-FR" sz="2800" i="1" dirty="0" smtClean="0"/>
              <a:t> Quel est son ampleur et quels sont les secteurs économiques et sociaux susceptibles d’être concernés ? </a:t>
            </a:r>
          </a:p>
          <a:p>
            <a:pPr algn="just">
              <a:buFont typeface="Wingdings" pitchFamily="2" charset="2"/>
              <a:buChar char="q"/>
            </a:pPr>
            <a:r>
              <a:rPr lang="fr-FR" sz="2800" i="1" dirty="0" smtClean="0"/>
              <a:t> Le dividende démographique touchera-t-il équitablement tous les pays africains et toutes les couches sociales ? </a:t>
            </a:r>
          </a:p>
          <a:p>
            <a:pPr algn="just">
              <a:buFont typeface="Wingdings" pitchFamily="2" charset="2"/>
              <a:buChar char="q"/>
            </a:pPr>
            <a:r>
              <a:rPr lang="fr-FR" sz="2800" i="1" dirty="0" smtClean="0"/>
              <a:t> Quelles sont les conditions à remplir et les politiques à mener pour capturer le dividende démographique ?</a:t>
            </a:r>
            <a:endParaRPr lang="fr-FR" sz="2800" dirty="0"/>
          </a:p>
        </p:txBody>
      </p:sp>
    </p:spTree>
    <p:extLst>
      <p:ext uri="{BB962C8B-B14F-4D97-AF65-F5344CB8AC3E}">
        <p14:creationId xmlns="" xmlns:p14="http://schemas.microsoft.com/office/powerpoint/2010/main" val="42299887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QUELLES SONT LES LIMITES THÉORIQUES DE L’ARGUMENT DU DIVIDENDE ?</a:t>
            </a:r>
            <a:endParaRPr lang="fr-FR" dirty="0"/>
          </a:p>
        </p:txBody>
      </p:sp>
      <p:sp>
        <p:nvSpPr>
          <p:cNvPr id="3" name="Espace réservé du contenu 2"/>
          <p:cNvSpPr>
            <a:spLocks noGrp="1"/>
          </p:cNvSpPr>
          <p:nvPr>
            <p:ph idx="1"/>
          </p:nvPr>
        </p:nvSpPr>
        <p:spPr>
          <a:xfrm>
            <a:off x="179295" y="1981200"/>
            <a:ext cx="11779624" cy="4679575"/>
          </a:xfrm>
        </p:spPr>
        <p:txBody>
          <a:bodyPr>
            <a:normAutofit/>
          </a:bodyPr>
          <a:lstStyle/>
          <a:p>
            <a:pPr lvl="0" algn="just">
              <a:buFont typeface="Wingdings" pitchFamily="2" charset="2"/>
              <a:buChar char="q"/>
            </a:pPr>
            <a:r>
              <a:rPr lang="fr-FR" b="1" dirty="0" smtClean="0"/>
              <a:t>Une baisse du taux de dépendance démographique qui induit une baisse de dépendance économique. </a:t>
            </a:r>
            <a:r>
              <a:rPr lang="fr-FR" dirty="0" smtClean="0"/>
              <a:t>Une baisse de dépendance démographique pourrait ne pas baisser la dépendance économique si le pays connait en même temps une montée du chômage.</a:t>
            </a:r>
          </a:p>
          <a:p>
            <a:pPr lvl="0" algn="just">
              <a:buFont typeface="Wingdings" pitchFamily="2" charset="2"/>
              <a:buChar char="q"/>
            </a:pPr>
            <a:r>
              <a:rPr lang="fr-FR" b="1" dirty="0" smtClean="0"/>
              <a:t> Une baisse de dépendance économique qui améliore l’épargne et l’investissement. </a:t>
            </a:r>
            <a:r>
              <a:rPr lang="fr-FR" dirty="0" smtClean="0"/>
              <a:t>La dépendance économique peut baisser sans pour autant que les pays puissent augmenter l’investissement et l’épargne s’ils partent d’un contexte d’extrême pauvreté/endettement ou alors si les institutions et incitations à l’épargne ne sont pas présentes. </a:t>
            </a:r>
          </a:p>
          <a:p>
            <a:pPr lvl="0" algn="just">
              <a:buFont typeface="Wingdings" pitchFamily="2" charset="2"/>
              <a:buChar char="q"/>
            </a:pPr>
            <a:r>
              <a:rPr lang="fr-FR" b="1" dirty="0" smtClean="0"/>
              <a:t> Une amélioration de l’épargne et investissement qui stimule la croissance économique. </a:t>
            </a:r>
            <a:r>
              <a:rPr lang="fr-FR" dirty="0" smtClean="0"/>
              <a:t>L’investissement ne génère une forte croissance que s’il touche les secteurs les plus porteurs. Enfin, la croissance ne s’accompagne pas forcément d’une réduction de la pauvreté si ses fruits ne sont pas partagés.</a:t>
            </a:r>
          </a:p>
          <a:p>
            <a:endParaRPr lang="fr-F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p:txBody>
          <a:bodyPr>
            <a:noAutofit/>
          </a:bodyPr>
          <a:lstStyle/>
          <a:p>
            <a:r>
              <a:rPr lang="fr-CM" sz="4000" dirty="0" smtClean="0"/>
              <a:t>MESURES DU DIVIDENDE DEMOGRAPHIQUE</a:t>
            </a:r>
            <a:endParaRPr lang="fr-FR" sz="4000" dirty="0"/>
          </a:p>
        </p:txBody>
      </p:sp>
      <p:pic>
        <p:nvPicPr>
          <p:cNvPr id="7" name="Espace réservé pour une image  6" descr="Oriane et Lael BOUBA DJOURDEBBE.jpg"/>
          <p:cNvPicPr>
            <a:picLocks noGrp="1" noChangeAspect="1"/>
          </p:cNvPicPr>
          <p:nvPr>
            <p:ph type="pic" idx="1"/>
          </p:nvPr>
        </p:nvPicPr>
        <p:blipFill>
          <a:blip r:embed="rId2"/>
          <a:srcRect t="39519" b="39519"/>
          <a:stretch>
            <a:fillRect/>
          </a:stretch>
        </p:blip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M" sz="2900" b="1" dirty="0" smtClean="0">
                <a:latin typeface="Arial" pitchFamily="34" charset="0"/>
                <a:cs typeface="Arial" pitchFamily="34" charset="0"/>
              </a:rPr>
              <a:t>CONTEXTE</a:t>
            </a:r>
            <a:endParaRPr lang="fr-FR" sz="2900" b="1" dirty="0">
              <a:latin typeface="Arial" pitchFamily="34" charset="0"/>
              <a:cs typeface="Arial" pitchFamily="34" charset="0"/>
            </a:endParaRPr>
          </a:p>
        </p:txBody>
      </p:sp>
      <p:sp>
        <p:nvSpPr>
          <p:cNvPr id="5" name="Espace réservé du numéro de diapositive 4"/>
          <p:cNvSpPr>
            <a:spLocks noGrp="1"/>
          </p:cNvSpPr>
          <p:nvPr>
            <p:ph type="sldNum" sz="quarter" idx="12"/>
          </p:nvPr>
        </p:nvSpPr>
        <p:spPr/>
        <p:txBody>
          <a:bodyPr>
            <a:normAutofit/>
          </a:bodyPr>
          <a:lstStyle/>
          <a:p>
            <a:fld id="{E2B9F491-68E5-4496-88C3-8824F914EEEC}" type="slidenum">
              <a:rPr lang="fr-CA" smtClean="0"/>
              <a:pPr/>
              <a:t>32</a:t>
            </a:fld>
            <a:endParaRPr lang="fr-CA"/>
          </a:p>
        </p:txBody>
      </p:sp>
      <p:sp>
        <p:nvSpPr>
          <p:cNvPr id="6" name="Espace réservé du contenu 5"/>
          <p:cNvSpPr>
            <a:spLocks noGrp="1"/>
          </p:cNvSpPr>
          <p:nvPr>
            <p:ph sz="quarter" idx="1"/>
          </p:nvPr>
        </p:nvSpPr>
        <p:spPr>
          <a:xfrm>
            <a:off x="258815" y="2061883"/>
            <a:ext cx="11715832" cy="4205310"/>
          </a:xfrm>
        </p:spPr>
        <p:txBody>
          <a:bodyPr/>
          <a:lstStyle/>
          <a:p>
            <a:pPr algn="just">
              <a:buFont typeface="Wingdings" pitchFamily="2" charset="2"/>
              <a:buChar char="q"/>
            </a:pPr>
            <a:r>
              <a:rPr lang="fr-FR" sz="3200" dirty="0" smtClean="0">
                <a:latin typeface="Arial" pitchFamily="34" charset="0"/>
                <a:cs typeface="Arial" pitchFamily="34" charset="0"/>
              </a:rPr>
              <a:t> L’avenir de l’Afrique est en jeu et se joue aujourd’hui.</a:t>
            </a:r>
          </a:p>
          <a:p>
            <a:pPr algn="just">
              <a:buFont typeface="Wingdings" pitchFamily="2" charset="2"/>
              <a:buChar char="q"/>
            </a:pPr>
            <a:r>
              <a:rPr lang="fr-FR" sz="3200" dirty="0" smtClean="0">
                <a:latin typeface="Arial" pitchFamily="34" charset="0"/>
                <a:cs typeface="Arial" pitchFamily="34" charset="0"/>
              </a:rPr>
              <a:t> Sa situation démographique peut constituer un formidable potentiel ou, au contraire, une bombe sociale à retardement.</a:t>
            </a:r>
          </a:p>
          <a:p>
            <a:pPr algn="just">
              <a:buFont typeface="Wingdings" pitchFamily="2" charset="2"/>
              <a:buChar char="q"/>
            </a:pPr>
            <a:r>
              <a:rPr lang="fr-FR" sz="3200" dirty="0" smtClean="0">
                <a:latin typeface="Arial" pitchFamily="34" charset="0"/>
                <a:cs typeface="Arial" pitchFamily="34" charset="0"/>
              </a:rPr>
              <a:t> Pour permettre à un pays d’apprécier le potentiel du bénéfice du dividende démographique à travers les méthodes disponibles (DemDiv</a:t>
            </a:r>
            <a:r>
              <a:rPr lang="fr-FR" sz="3200" smtClean="0">
                <a:latin typeface="Arial" pitchFamily="34" charset="0"/>
                <a:cs typeface="Arial" pitchFamily="34" charset="0"/>
              </a:rPr>
              <a:t>, NTA).</a:t>
            </a:r>
            <a:endParaRPr lang="fr-F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fr-FR" sz="2900" b="1" dirty="0" smtClean="0">
                <a:latin typeface="Arial" pitchFamily="34" charset="0"/>
                <a:cs typeface="Arial" pitchFamily="34" charset="0"/>
              </a:rPr>
              <a:t>COMMENT MESURE-T-ON L’AMPLEUR D’UN DIVIDENDE DÉMOGRAPHIQUE ? (1)</a:t>
            </a:r>
            <a:endParaRPr lang="en-ZA" sz="2900" b="1"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normAutofit/>
          </a:bodyPr>
          <a:lstStyle/>
          <a:p>
            <a:fld id="{E2B9F491-68E5-4496-88C3-8824F914EEEC}" type="slidenum">
              <a:rPr lang="fr-CA" smtClean="0"/>
              <a:pPr/>
              <a:t>33</a:t>
            </a:fld>
            <a:endParaRPr lang="fr-CA"/>
          </a:p>
        </p:txBody>
      </p:sp>
      <p:sp>
        <p:nvSpPr>
          <p:cNvPr id="6" name="Content Placeholder 5"/>
          <p:cNvSpPr>
            <a:spLocks noGrp="1"/>
          </p:cNvSpPr>
          <p:nvPr>
            <p:ph sz="quarter" idx="1"/>
          </p:nvPr>
        </p:nvSpPr>
        <p:spPr>
          <a:xfrm>
            <a:off x="178134" y="1938039"/>
            <a:ext cx="11620581" cy="5055574"/>
          </a:xfrm>
        </p:spPr>
        <p:txBody>
          <a:bodyPr>
            <a:normAutofit/>
          </a:bodyPr>
          <a:lstStyle/>
          <a:p>
            <a:pPr algn="just">
              <a:buFont typeface="Wingdings" pitchFamily="2" charset="2"/>
              <a:buChar char="q"/>
            </a:pPr>
            <a:r>
              <a:rPr lang="fr-CA" dirty="0" smtClean="0">
                <a:latin typeface="Arial" pitchFamily="34" charset="0"/>
                <a:cs typeface="Arial" pitchFamily="34" charset="0"/>
              </a:rPr>
              <a:t> </a:t>
            </a:r>
            <a:r>
              <a:rPr lang="fr-FR" sz="3200" dirty="0" smtClean="0">
                <a:latin typeface="Arial" pitchFamily="34" charset="0"/>
                <a:cs typeface="Arial" pitchFamily="34" charset="0"/>
              </a:rPr>
              <a:t>Plusieurs méthodes ont été développées pour estimer l’ampleur du dividende</a:t>
            </a:r>
          </a:p>
          <a:p>
            <a:pPr algn="just">
              <a:buFont typeface="Wingdings" pitchFamily="2" charset="2"/>
              <a:buChar char="q"/>
            </a:pPr>
            <a:r>
              <a:rPr lang="fr-FR" sz="3200" dirty="0" smtClean="0">
                <a:latin typeface="Arial" pitchFamily="34" charset="0"/>
                <a:cs typeface="Arial" pitchFamily="34" charset="0"/>
              </a:rPr>
              <a:t>Elles incluent les simulations macro-démographiques (DemDiv), la méthode de transferts des comptes nationaux (NTA), les méthodes de décomposition, et les simulations micro-démographiques</a:t>
            </a:r>
          </a:p>
          <a:p>
            <a:pPr algn="just">
              <a:buFont typeface="Wingdings" pitchFamily="2" charset="2"/>
              <a:buChar char="q"/>
            </a:pPr>
            <a:r>
              <a:rPr lang="fr-FR" sz="3200" dirty="0" smtClean="0">
                <a:latin typeface="Arial" pitchFamily="34" charset="0"/>
                <a:cs typeface="Arial" pitchFamily="34" charset="0"/>
              </a:rPr>
              <a:t>Toutes ces méthodes combinent l’information sur (1) le changement dans la structure démographique et (2) le lien entre âge et comportement économique</a:t>
            </a:r>
            <a:endParaRPr lang="fr-CA" sz="3200" dirty="0" smtClean="0"/>
          </a:p>
          <a:p>
            <a:pPr marL="0" indent="0">
              <a:buNone/>
            </a:pPr>
            <a:endParaRPr lang="fr-CA" sz="2400" dirty="0" smtClean="0">
              <a:latin typeface="Arial" panose="020B0604020202020204" pitchFamily="34" charset="0"/>
              <a:cs typeface="Arial" panose="020B0604020202020204" pitchFamily="34" charset="0"/>
            </a:endParaRPr>
          </a:p>
          <a:p>
            <a:pPr marL="0" indent="0">
              <a:buNone/>
            </a:pPr>
            <a:endParaRPr lang="fr-CA" sz="1200" dirty="0" smtClean="0">
              <a:latin typeface="Arial" pitchFamily="34" charset="0"/>
              <a:cs typeface="Arial" pitchFamily="34" charset="0"/>
            </a:endParaRPr>
          </a:p>
          <a:p>
            <a:endParaRPr lang="fr-CA" sz="2400" dirty="0">
              <a:latin typeface="Arial" pitchFamily="34" charset="0"/>
              <a:cs typeface="Arial" pitchFamily="34" charset="0"/>
            </a:endParaRPr>
          </a:p>
          <a:p>
            <a:pPr marL="0" indent="0">
              <a:buNone/>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8927397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M" sz="2900" b="1" dirty="0" smtClean="0">
                <a:latin typeface="Arial" pitchFamily="34" charset="0"/>
                <a:cs typeface="Arial" pitchFamily="34" charset="0"/>
              </a:rPr>
              <a:t>QUELLES SONT LES DIVERGENCES ENTRE LES MÉTHODES DE MESURE DU DD?</a:t>
            </a:r>
            <a:endParaRPr lang="fr-FR" sz="2900" b="1" dirty="0">
              <a:latin typeface="Arial" pitchFamily="34" charset="0"/>
              <a:cs typeface="Arial" pitchFamily="34" charset="0"/>
            </a:endParaRPr>
          </a:p>
        </p:txBody>
      </p:sp>
      <p:sp>
        <p:nvSpPr>
          <p:cNvPr id="5" name="Espace réservé du numéro de diapositive 4"/>
          <p:cNvSpPr>
            <a:spLocks noGrp="1"/>
          </p:cNvSpPr>
          <p:nvPr>
            <p:ph type="sldNum" sz="quarter" idx="12"/>
          </p:nvPr>
        </p:nvSpPr>
        <p:spPr/>
        <p:txBody>
          <a:bodyPr>
            <a:normAutofit/>
          </a:bodyPr>
          <a:lstStyle/>
          <a:p>
            <a:fld id="{E2B9F491-68E5-4496-88C3-8824F914EEEC}" type="slidenum">
              <a:rPr lang="fr-CA" smtClean="0"/>
              <a:pPr/>
              <a:t>34</a:t>
            </a:fld>
            <a:endParaRPr lang="fr-CA"/>
          </a:p>
        </p:txBody>
      </p:sp>
      <p:sp>
        <p:nvSpPr>
          <p:cNvPr id="6" name="Espace réservé du contenu 5"/>
          <p:cNvSpPr>
            <a:spLocks noGrp="1"/>
          </p:cNvSpPr>
          <p:nvPr>
            <p:ph sz="quarter" idx="1"/>
          </p:nvPr>
        </p:nvSpPr>
        <p:spPr>
          <a:xfrm>
            <a:off x="267780" y="2043952"/>
            <a:ext cx="11620581" cy="4814047"/>
          </a:xfrm>
        </p:spPr>
        <p:txBody>
          <a:bodyPr>
            <a:normAutofit lnSpcReduction="10000"/>
          </a:bodyPr>
          <a:lstStyle/>
          <a:p>
            <a:pPr>
              <a:buFont typeface="Wingdings" pitchFamily="2" charset="2"/>
              <a:buChar char="q"/>
            </a:pPr>
            <a:r>
              <a:rPr lang="fr-FR" dirty="0" smtClean="0">
                <a:latin typeface="Arial" pitchFamily="34" charset="0"/>
                <a:cs typeface="Arial" pitchFamily="34" charset="0"/>
              </a:rPr>
              <a:t> Les méthodes de mesure divergent sur les </a:t>
            </a:r>
            <a:r>
              <a:rPr lang="fr-FR" dirty="0" smtClean="0">
                <a:latin typeface="Arial" pitchFamily="34" charset="0"/>
                <a:cs typeface="Arial" pitchFamily="34" charset="0"/>
              </a:rPr>
              <a:t>points </a:t>
            </a:r>
            <a:r>
              <a:rPr lang="fr-FR" dirty="0" smtClean="0">
                <a:latin typeface="Arial" pitchFamily="34" charset="0"/>
                <a:cs typeface="Arial" pitchFamily="34" charset="0"/>
              </a:rPr>
              <a:t>suivants : </a:t>
            </a:r>
          </a:p>
          <a:p>
            <a:pPr>
              <a:buNone/>
            </a:pPr>
            <a:r>
              <a:rPr lang="fr-FR" dirty="0" smtClean="0">
                <a:latin typeface="Arial" pitchFamily="34" charset="0"/>
                <a:cs typeface="Arial" pitchFamily="34" charset="0"/>
              </a:rPr>
              <a:t>1) Détail démographique</a:t>
            </a:r>
          </a:p>
          <a:p>
            <a:pPr>
              <a:buNone/>
            </a:pPr>
            <a:r>
              <a:rPr lang="fr-FR" dirty="0" smtClean="0">
                <a:latin typeface="Arial" pitchFamily="34" charset="0"/>
                <a:cs typeface="Arial" pitchFamily="34" charset="0"/>
              </a:rPr>
              <a:t>2) Nombre de variables</a:t>
            </a:r>
          </a:p>
          <a:p>
            <a:pPr>
              <a:buNone/>
            </a:pPr>
            <a:r>
              <a:rPr lang="fr-FR" dirty="0" smtClean="0">
                <a:latin typeface="Arial" pitchFamily="34" charset="0"/>
                <a:cs typeface="Arial" pitchFamily="34" charset="0"/>
              </a:rPr>
              <a:t>3</a:t>
            </a:r>
            <a:r>
              <a:rPr lang="fr-FR" dirty="0" smtClean="0">
                <a:latin typeface="Arial" pitchFamily="34" charset="0"/>
                <a:cs typeface="Arial" pitchFamily="34" charset="0"/>
              </a:rPr>
              <a:t>) </a:t>
            </a:r>
            <a:r>
              <a:rPr lang="fr-FR" dirty="0" smtClean="0">
                <a:latin typeface="Arial" pitchFamily="34" charset="0"/>
                <a:cs typeface="Arial" pitchFamily="34" charset="0"/>
              </a:rPr>
              <a:t>Causalité</a:t>
            </a:r>
          </a:p>
          <a:p>
            <a:pPr>
              <a:buNone/>
            </a:pPr>
            <a:r>
              <a:rPr lang="fr-FR" dirty="0" smtClean="0">
                <a:latin typeface="Arial" pitchFamily="34" charset="0"/>
                <a:cs typeface="Arial" pitchFamily="34" charset="0"/>
              </a:rPr>
              <a:t>4</a:t>
            </a:r>
            <a:r>
              <a:rPr lang="fr-FR" dirty="0" smtClean="0">
                <a:latin typeface="Arial" pitchFamily="34" charset="0"/>
                <a:cs typeface="Arial" pitchFamily="34" charset="0"/>
              </a:rPr>
              <a:t>) </a:t>
            </a:r>
            <a:r>
              <a:rPr lang="fr-FR" dirty="0" smtClean="0">
                <a:latin typeface="Arial" pitchFamily="34" charset="0"/>
                <a:cs typeface="Arial" pitchFamily="34" charset="0"/>
              </a:rPr>
              <a:t>Stabilité des comportements économiques</a:t>
            </a:r>
          </a:p>
          <a:p>
            <a:pPr>
              <a:buNone/>
            </a:pPr>
            <a:r>
              <a:rPr lang="fr-FR" dirty="0" smtClean="0">
                <a:latin typeface="Arial" pitchFamily="34" charset="0"/>
                <a:cs typeface="Arial" pitchFamily="34" charset="0"/>
              </a:rPr>
              <a:t>5</a:t>
            </a:r>
            <a:r>
              <a:rPr lang="fr-FR" dirty="0" smtClean="0">
                <a:latin typeface="Arial" pitchFamily="34" charset="0"/>
                <a:cs typeface="Arial" pitchFamily="34" charset="0"/>
              </a:rPr>
              <a:t>) </a:t>
            </a:r>
            <a:r>
              <a:rPr lang="fr-FR" dirty="0" smtClean="0">
                <a:latin typeface="Arial" pitchFamily="34" charset="0"/>
                <a:cs typeface="Arial" pitchFamily="34" charset="0"/>
              </a:rPr>
              <a:t>Disponibilité des données</a:t>
            </a:r>
          </a:p>
          <a:p>
            <a:pPr>
              <a:buNone/>
            </a:pPr>
            <a:r>
              <a:rPr lang="fr-FR" dirty="0" smtClean="0">
                <a:latin typeface="Arial" pitchFamily="34" charset="0"/>
                <a:cs typeface="Arial" pitchFamily="34" charset="0"/>
              </a:rPr>
              <a:t>6</a:t>
            </a:r>
            <a:r>
              <a:rPr lang="fr-FR" dirty="0" smtClean="0">
                <a:latin typeface="Arial" pitchFamily="34" charset="0"/>
                <a:cs typeface="Arial" pitchFamily="34" charset="0"/>
              </a:rPr>
              <a:t>) </a:t>
            </a:r>
            <a:r>
              <a:rPr lang="fr-FR" dirty="0" smtClean="0">
                <a:latin typeface="Arial" pitchFamily="34" charset="0"/>
                <a:cs typeface="Arial" pitchFamily="34" charset="0"/>
              </a:rPr>
              <a:t>Transparence</a:t>
            </a:r>
          </a:p>
          <a:p>
            <a:pPr>
              <a:buNone/>
            </a:pPr>
            <a:r>
              <a:rPr lang="fr-FR" dirty="0" smtClean="0">
                <a:latin typeface="Arial" pitchFamily="34" charset="0"/>
                <a:cs typeface="Arial" pitchFamily="34" charset="0"/>
              </a:rPr>
              <a:t>7</a:t>
            </a:r>
            <a:r>
              <a:rPr lang="fr-FR" dirty="0" smtClean="0">
                <a:latin typeface="Arial" pitchFamily="34" charset="0"/>
                <a:cs typeface="Arial" pitchFamily="34" charset="0"/>
              </a:rPr>
              <a:t>) </a:t>
            </a:r>
            <a:r>
              <a:rPr lang="fr-FR" dirty="0" smtClean="0">
                <a:latin typeface="Arial" pitchFamily="34" charset="0"/>
                <a:cs typeface="Arial" pitchFamily="34" charset="0"/>
              </a:rPr>
              <a:t>Usage facile</a:t>
            </a:r>
          </a:p>
          <a:p>
            <a:pPr>
              <a:buNone/>
            </a:pPr>
            <a:r>
              <a:rPr lang="fr-FR" dirty="0" smtClean="0">
                <a:latin typeface="Arial" pitchFamily="34" charset="0"/>
                <a:cs typeface="Arial" pitchFamily="34" charset="0"/>
              </a:rPr>
              <a:t>8</a:t>
            </a:r>
            <a:r>
              <a:rPr lang="fr-FR" dirty="0" smtClean="0">
                <a:latin typeface="Arial" pitchFamily="34" charset="0"/>
                <a:cs typeface="Arial" pitchFamily="34" charset="0"/>
              </a:rPr>
              <a:t>) </a:t>
            </a:r>
            <a:r>
              <a:rPr lang="fr-FR" dirty="0" smtClean="0">
                <a:latin typeface="Arial" pitchFamily="34" charset="0"/>
                <a:cs typeface="Arial" pitchFamily="34" charset="0"/>
              </a:rPr>
              <a:t>Dimensions du dividende</a:t>
            </a:r>
          </a:p>
          <a:p>
            <a:pPr>
              <a:buNone/>
            </a:pPr>
            <a:r>
              <a:rPr lang="fr-FR" dirty="0" smtClean="0">
                <a:latin typeface="Arial" pitchFamily="34" charset="0"/>
                <a:cs typeface="Arial" pitchFamily="34" charset="0"/>
              </a:rPr>
              <a:t>9) </a:t>
            </a:r>
            <a:r>
              <a:rPr lang="fr-FR" dirty="0" smtClean="0">
                <a:latin typeface="Arial" pitchFamily="34" charset="0"/>
                <a:cs typeface="Arial" pitchFamily="34" charset="0"/>
              </a:rPr>
              <a:t>Orientation rétrospective/prospective</a:t>
            </a:r>
          </a:p>
          <a:p>
            <a:pPr>
              <a:buNone/>
            </a:pPr>
            <a:r>
              <a:rPr lang="fr-FR" dirty="0" smtClean="0">
                <a:latin typeface="Arial" pitchFamily="34" charset="0"/>
                <a:cs typeface="Arial" pitchFamily="34" charset="0"/>
              </a:rPr>
              <a:t>10)Dividende </a:t>
            </a:r>
            <a:r>
              <a:rPr lang="fr-FR" dirty="0" smtClean="0">
                <a:latin typeface="Arial" pitchFamily="34" charset="0"/>
                <a:cs typeface="Arial" pitchFamily="34" charset="0"/>
              </a:rPr>
              <a:t>en termes absolus ou relatifs </a:t>
            </a:r>
          </a:p>
          <a:p>
            <a:endParaRPr lang="fr-F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900" b="1" dirty="0" smtClean="0">
                <a:latin typeface="Arial" pitchFamily="34" charset="0"/>
                <a:cs typeface="Arial" pitchFamily="34" charset="0"/>
              </a:rPr>
              <a:t>QUEL EST LE PRINCIPE DE LA MÉTHODE DE PROJECTION DÉMOGRAPHIQUE (DEMDIV ) ?</a:t>
            </a:r>
            <a:endParaRPr lang="fr-FR" sz="2900" b="1" dirty="0">
              <a:latin typeface="Arial" pitchFamily="34" charset="0"/>
              <a:cs typeface="Arial" pitchFamily="34" charset="0"/>
            </a:endParaRPr>
          </a:p>
        </p:txBody>
      </p:sp>
      <p:sp>
        <p:nvSpPr>
          <p:cNvPr id="5" name="Espace réservé du numéro de diapositive 4"/>
          <p:cNvSpPr>
            <a:spLocks noGrp="1"/>
          </p:cNvSpPr>
          <p:nvPr>
            <p:ph type="sldNum" sz="quarter" idx="12"/>
          </p:nvPr>
        </p:nvSpPr>
        <p:spPr/>
        <p:txBody>
          <a:bodyPr>
            <a:normAutofit/>
          </a:bodyPr>
          <a:lstStyle/>
          <a:p>
            <a:fld id="{E2B9F491-68E5-4496-88C3-8824F914EEEC}" type="slidenum">
              <a:rPr lang="fr-CA" smtClean="0"/>
              <a:pPr/>
              <a:t>35</a:t>
            </a:fld>
            <a:endParaRPr lang="fr-CA"/>
          </a:p>
        </p:txBody>
      </p:sp>
      <p:sp>
        <p:nvSpPr>
          <p:cNvPr id="6" name="Espace réservé du contenu 5"/>
          <p:cNvSpPr>
            <a:spLocks noGrp="1"/>
          </p:cNvSpPr>
          <p:nvPr>
            <p:ph sz="quarter" idx="1"/>
          </p:nvPr>
        </p:nvSpPr>
        <p:spPr>
          <a:xfrm>
            <a:off x="190459" y="1999128"/>
            <a:ext cx="11906333" cy="4716019"/>
          </a:xfrm>
        </p:spPr>
        <p:txBody>
          <a:bodyPr>
            <a:normAutofit/>
          </a:bodyPr>
          <a:lstStyle/>
          <a:p>
            <a:pPr algn="just">
              <a:buFont typeface="Wingdings" pitchFamily="2" charset="2"/>
              <a:buChar char="q"/>
            </a:pPr>
            <a:r>
              <a:rPr lang="fr-FR" dirty="0" smtClean="0">
                <a:latin typeface="Arial" pitchFamily="34" charset="0"/>
                <a:cs typeface="Arial" pitchFamily="34" charset="0"/>
              </a:rPr>
              <a:t> Le DemDiv est l’approche la plus utilisée.</a:t>
            </a:r>
          </a:p>
          <a:p>
            <a:pPr algn="just">
              <a:buFont typeface="Wingdings" pitchFamily="2" charset="2"/>
              <a:buChar char="q"/>
            </a:pPr>
            <a:r>
              <a:rPr lang="fr-FR" dirty="0" smtClean="0">
                <a:latin typeface="Arial" pitchFamily="34" charset="0"/>
                <a:cs typeface="Arial" pitchFamily="34" charset="0"/>
              </a:rPr>
              <a:t> Il est d’usage facile et basée sur des données largement disponibles pour la plupart des pays du monde.</a:t>
            </a:r>
          </a:p>
          <a:p>
            <a:pPr algn="just">
              <a:buFont typeface="Wingdings" pitchFamily="2" charset="2"/>
              <a:buChar char="q"/>
            </a:pPr>
            <a:r>
              <a:rPr lang="fr-FR" dirty="0" smtClean="0">
                <a:latin typeface="Arial" pitchFamily="34" charset="0"/>
                <a:cs typeface="Arial" pitchFamily="34" charset="0"/>
              </a:rPr>
              <a:t> Il consiste à projeter les conséquences économiques pour un pays sur la base (1) des projections démographiques et (2) des liens </a:t>
            </a:r>
            <a:r>
              <a:rPr lang="fr-FR" dirty="0" smtClean="0">
                <a:latin typeface="Arial" pitchFamily="34" charset="0"/>
                <a:cs typeface="Arial" pitchFamily="34" charset="0"/>
              </a:rPr>
              <a:t>supposés </a:t>
            </a:r>
            <a:r>
              <a:rPr lang="fr-FR" dirty="0" smtClean="0">
                <a:latin typeface="Arial" pitchFamily="34" charset="0"/>
                <a:cs typeface="Arial" pitchFamily="34" charset="0"/>
              </a:rPr>
              <a:t>entre les variables démographiques et les variables économiques.</a:t>
            </a:r>
          </a:p>
          <a:p>
            <a:pPr algn="just">
              <a:buFont typeface="Wingdings" pitchFamily="2" charset="2"/>
              <a:buChar char="q"/>
            </a:pPr>
            <a:r>
              <a:rPr lang="fr-FR" b="1" dirty="0" smtClean="0">
                <a:latin typeface="Arial" pitchFamily="34" charset="0"/>
                <a:cs typeface="Arial" pitchFamily="34" charset="0"/>
              </a:rPr>
              <a:t>  Avantages</a:t>
            </a:r>
            <a:r>
              <a:rPr lang="fr-FR" dirty="0" smtClean="0">
                <a:latin typeface="Arial" pitchFamily="34" charset="0"/>
                <a:cs typeface="Arial" pitchFamily="34" charset="0"/>
              </a:rPr>
              <a:t> </a:t>
            </a:r>
          </a:p>
          <a:p>
            <a:pPr algn="just">
              <a:buFont typeface="Wingdings" pitchFamily="2" charset="2"/>
              <a:buChar char="Ø"/>
            </a:pPr>
            <a:r>
              <a:rPr lang="fr-FR" dirty="0" smtClean="0">
                <a:latin typeface="Arial" pitchFamily="34" charset="0"/>
                <a:cs typeface="Arial" pitchFamily="34" charset="0"/>
              </a:rPr>
              <a:t>  Flexibilité</a:t>
            </a:r>
          </a:p>
          <a:p>
            <a:pPr algn="just">
              <a:buFont typeface="Wingdings" pitchFamily="2" charset="2"/>
              <a:buChar char="Ø"/>
            </a:pPr>
            <a:r>
              <a:rPr lang="fr-FR" dirty="0" smtClean="0">
                <a:latin typeface="Arial" pitchFamily="34" charset="0"/>
                <a:cs typeface="Arial" pitchFamily="34" charset="0"/>
              </a:rPr>
              <a:t> Possibilité de comparer plusieurs pays</a:t>
            </a:r>
          </a:p>
          <a:p>
            <a:pPr algn="just">
              <a:buFont typeface="Wingdings" pitchFamily="2" charset="2"/>
              <a:buChar char="Ø"/>
            </a:pPr>
            <a:r>
              <a:rPr lang="fr-FR" dirty="0" smtClean="0">
                <a:latin typeface="Arial" pitchFamily="34" charset="0"/>
                <a:cs typeface="Arial" pitchFamily="34" charset="0"/>
              </a:rPr>
              <a:t> Possibilité de comparer l’impact de plusieurs scénarii démographiques</a:t>
            </a:r>
          </a:p>
          <a:p>
            <a:pPr algn="just">
              <a:buFont typeface="Wingdings" pitchFamily="2" charset="2"/>
              <a:buChar char="Ø"/>
            </a:pPr>
            <a:r>
              <a:rPr lang="fr-FR" dirty="0" smtClean="0">
                <a:latin typeface="Arial" pitchFamily="34" charset="0"/>
                <a:cs typeface="Arial" pitchFamily="34" charset="0"/>
              </a:rPr>
              <a:t> Le DemDiv a été mis au point par le Futures Group (Palladium)</a:t>
            </a:r>
          </a:p>
          <a:p>
            <a:endParaRPr lang="fr-F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900" b="1" dirty="0" smtClean="0">
                <a:latin typeface="Arial" pitchFamily="34" charset="0"/>
                <a:cs typeface="Arial" pitchFamily="34" charset="0"/>
              </a:rPr>
              <a:t>QUEL EST LE PRINCIPE DE LA MÉTHODE</a:t>
            </a:r>
            <a:r>
              <a:rPr lang="fr-FR" sz="2900" b="1" u="sng" dirty="0" smtClean="0">
                <a:latin typeface="Arial" pitchFamily="34" charset="0"/>
                <a:cs typeface="Arial" pitchFamily="34" charset="0"/>
              </a:rPr>
              <a:t> </a:t>
            </a:r>
            <a:r>
              <a:rPr lang="fr-FR" sz="2900" b="1" dirty="0" smtClean="0">
                <a:latin typeface="Arial" pitchFamily="34" charset="0"/>
                <a:cs typeface="Arial" pitchFamily="34" charset="0"/>
              </a:rPr>
              <a:t>DU NTA ?</a:t>
            </a:r>
            <a:endParaRPr lang="fr-FR" sz="2900" dirty="0">
              <a:latin typeface="Arial" pitchFamily="34" charset="0"/>
              <a:cs typeface="Arial" pitchFamily="34" charset="0"/>
            </a:endParaRPr>
          </a:p>
        </p:txBody>
      </p:sp>
      <p:sp>
        <p:nvSpPr>
          <p:cNvPr id="5" name="Espace réservé du numéro de diapositive 4"/>
          <p:cNvSpPr>
            <a:spLocks noGrp="1"/>
          </p:cNvSpPr>
          <p:nvPr>
            <p:ph type="sldNum" sz="quarter" idx="12"/>
          </p:nvPr>
        </p:nvSpPr>
        <p:spPr/>
        <p:txBody>
          <a:bodyPr>
            <a:normAutofit/>
          </a:bodyPr>
          <a:lstStyle/>
          <a:p>
            <a:fld id="{E2B9F491-68E5-4496-88C3-8824F914EEEC}" type="slidenum">
              <a:rPr lang="fr-CA" smtClean="0"/>
              <a:pPr/>
              <a:t>36</a:t>
            </a:fld>
            <a:endParaRPr lang="fr-CA"/>
          </a:p>
        </p:txBody>
      </p:sp>
      <p:sp>
        <p:nvSpPr>
          <p:cNvPr id="6" name="Espace réservé du contenu 5"/>
          <p:cNvSpPr>
            <a:spLocks noGrp="1"/>
          </p:cNvSpPr>
          <p:nvPr>
            <p:ph sz="quarter" idx="1"/>
          </p:nvPr>
        </p:nvSpPr>
        <p:spPr>
          <a:xfrm>
            <a:off x="190459" y="1900518"/>
            <a:ext cx="11715832" cy="4814630"/>
          </a:xfrm>
        </p:spPr>
        <p:txBody>
          <a:bodyPr>
            <a:normAutofit fontScale="85000" lnSpcReduction="20000"/>
          </a:bodyPr>
          <a:lstStyle/>
          <a:p>
            <a:r>
              <a:rPr lang="fr-FR" sz="3100" dirty="0" smtClean="0">
                <a:latin typeface="Arial" pitchFamily="34" charset="0"/>
                <a:cs typeface="Arial" pitchFamily="34" charset="0"/>
              </a:rPr>
              <a:t>Le NTA vient en seconde place en termes de popularité</a:t>
            </a:r>
          </a:p>
          <a:p>
            <a:pPr algn="just"/>
            <a:r>
              <a:rPr lang="fr-FR" sz="3100" dirty="0" smtClean="0">
                <a:latin typeface="Arial" pitchFamily="34" charset="0"/>
                <a:cs typeface="Arial" pitchFamily="34" charset="0"/>
              </a:rPr>
              <a:t>Il est conceptuellement le plus clair et repose sur le postulat que tout comportement économique ou social varie systématiquement en fonction de l’âge</a:t>
            </a:r>
          </a:p>
          <a:p>
            <a:pPr algn="just"/>
            <a:r>
              <a:rPr lang="fr-FR" sz="3100" b="1" dirty="0" smtClean="0">
                <a:latin typeface="Arial" pitchFamily="34" charset="0"/>
                <a:cs typeface="Arial" pitchFamily="34" charset="0"/>
              </a:rPr>
              <a:t>Avantages</a:t>
            </a:r>
          </a:p>
          <a:p>
            <a:pPr algn="just">
              <a:buNone/>
            </a:pPr>
            <a:r>
              <a:rPr lang="fr-FR" sz="3100" dirty="0" smtClean="0">
                <a:latin typeface="Arial" pitchFamily="34" charset="0"/>
                <a:cs typeface="Arial" pitchFamily="34" charset="0"/>
              </a:rPr>
              <a:t> - Clarté et simplicité conceptuelles</a:t>
            </a:r>
          </a:p>
          <a:p>
            <a:pPr algn="just">
              <a:buNone/>
            </a:pPr>
            <a:r>
              <a:rPr lang="fr-FR" sz="3100" dirty="0" smtClean="0">
                <a:latin typeface="Arial" pitchFamily="34" charset="0"/>
                <a:cs typeface="Arial" pitchFamily="34" charset="0"/>
              </a:rPr>
              <a:t> - Il donne une description très détaillée du comportement économique selon l’âge</a:t>
            </a:r>
          </a:p>
          <a:p>
            <a:pPr algn="just"/>
            <a:r>
              <a:rPr lang="fr-FR" sz="3100" dirty="0" smtClean="0">
                <a:latin typeface="Arial" pitchFamily="34" charset="0"/>
                <a:cs typeface="Arial" pitchFamily="34" charset="0"/>
              </a:rPr>
              <a:t>Il requiert une information fine qui n’est pas toujours disponible ou remise à jour</a:t>
            </a:r>
          </a:p>
          <a:p>
            <a:pPr algn="just"/>
            <a:r>
              <a:rPr lang="fr-FR" sz="3100" dirty="0" smtClean="0">
                <a:latin typeface="Arial" pitchFamily="34" charset="0"/>
                <a:cs typeface="Arial" pitchFamily="34" charset="0"/>
              </a:rPr>
              <a:t>II exige une plus grande expertise dans son exécution </a:t>
            </a:r>
          </a:p>
          <a:p>
            <a:pPr algn="just"/>
            <a:r>
              <a:rPr lang="fr-FR" sz="3100" dirty="0" smtClean="0">
                <a:latin typeface="Arial" pitchFamily="34" charset="0"/>
                <a:cs typeface="Arial" pitchFamily="34" charset="0"/>
              </a:rPr>
              <a:t>Le NTA a été développé par A. </a:t>
            </a:r>
            <a:r>
              <a:rPr lang="fr-FR" sz="3100" dirty="0" err="1" smtClean="0">
                <a:latin typeface="Arial" pitchFamily="34" charset="0"/>
                <a:cs typeface="Arial" pitchFamily="34" charset="0"/>
              </a:rPr>
              <a:t>Mason</a:t>
            </a:r>
            <a:r>
              <a:rPr lang="fr-FR" sz="3100" dirty="0" smtClean="0">
                <a:latin typeface="Arial" pitchFamily="34" charset="0"/>
                <a:cs typeface="Arial" pitchFamily="34" charset="0"/>
              </a:rPr>
              <a:t> (East-West Center) et Ronald D. Lee (Berkeley) et popularisé en Afrique par le </a:t>
            </a:r>
            <a:r>
              <a:rPr lang="fr-FR" sz="3100" i="1" dirty="0" smtClean="0">
                <a:latin typeface="Arial" pitchFamily="34" charset="0"/>
                <a:cs typeface="Arial" pitchFamily="34" charset="0"/>
              </a:rPr>
              <a:t>CREFAT</a:t>
            </a:r>
            <a:r>
              <a:rPr lang="fr-FR" sz="3100" dirty="0" smtClean="0">
                <a:latin typeface="Arial" pitchFamily="34" charset="0"/>
                <a:cs typeface="Arial" pitchFamily="34" charset="0"/>
              </a:rPr>
              <a:t> du Sénégal. </a:t>
            </a:r>
          </a:p>
          <a:p>
            <a:endParaRPr lang="fr-F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900" b="1" dirty="0" smtClean="0">
                <a:latin typeface="Arial" pitchFamily="34" charset="0"/>
                <a:cs typeface="Arial" pitchFamily="34" charset="0"/>
              </a:rPr>
              <a:t>QUELLES SONT LES MÉTHODES LES PLUS FIABLES ?</a:t>
            </a:r>
            <a:endParaRPr lang="fr-FR" sz="2900" dirty="0"/>
          </a:p>
        </p:txBody>
      </p:sp>
      <p:sp>
        <p:nvSpPr>
          <p:cNvPr id="3" name="Espace réservé du contenu 2"/>
          <p:cNvSpPr>
            <a:spLocks noGrp="1"/>
          </p:cNvSpPr>
          <p:nvPr>
            <p:ph sz="quarter" idx="1"/>
          </p:nvPr>
        </p:nvSpPr>
        <p:spPr>
          <a:xfrm>
            <a:off x="107577" y="2019873"/>
            <a:ext cx="5886824" cy="4572000"/>
          </a:xfrm>
        </p:spPr>
        <p:txBody>
          <a:bodyPr>
            <a:normAutofit/>
          </a:bodyPr>
          <a:lstStyle/>
          <a:p>
            <a:pPr algn="just"/>
            <a:r>
              <a:rPr lang="fr-FR" sz="3200" dirty="0" smtClean="0">
                <a:latin typeface="Arial" pitchFamily="34" charset="0"/>
                <a:cs typeface="Arial" pitchFamily="34" charset="0"/>
              </a:rPr>
              <a:t>Il est difficile de classer ces méthodes en termes de fiabilité</a:t>
            </a:r>
          </a:p>
          <a:p>
            <a:pPr algn="just"/>
            <a:r>
              <a:rPr lang="fr-FR" sz="3200" dirty="0" smtClean="0">
                <a:latin typeface="Arial" pitchFamily="34" charset="0"/>
                <a:cs typeface="Arial" pitchFamily="34" charset="0"/>
              </a:rPr>
              <a:t>Dans la mesure où elles ont chacune ses forces et ses faiblesses, il est plus utile d’examiner leur complémentarité</a:t>
            </a:r>
          </a:p>
          <a:p>
            <a:endParaRPr lang="fr-FR" dirty="0"/>
          </a:p>
        </p:txBody>
      </p:sp>
      <p:sp>
        <p:nvSpPr>
          <p:cNvPr id="6" name="Espace réservé du numéro de diapositive 5"/>
          <p:cNvSpPr>
            <a:spLocks noGrp="1"/>
          </p:cNvSpPr>
          <p:nvPr>
            <p:ph type="sldNum" sz="quarter" idx="4294967295"/>
          </p:nvPr>
        </p:nvSpPr>
        <p:spPr>
          <a:xfrm>
            <a:off x="0" y="1272222"/>
            <a:ext cx="711200" cy="244476"/>
          </a:xfrm>
          <a:prstGeom prst="rect">
            <a:avLst/>
          </a:prstGeom>
        </p:spPr>
        <p:txBody>
          <a:bodyPr>
            <a:normAutofit fontScale="32500" lnSpcReduction="20000"/>
          </a:bodyPr>
          <a:lstStyle/>
          <a:p>
            <a:fld id="{E2B9F491-68E5-4496-88C3-8824F914EEEC}" type="slidenum">
              <a:rPr lang="fr-CA" smtClean="0"/>
              <a:pPr/>
              <a:t>37</a:t>
            </a:fld>
            <a:endParaRPr lang="fr-CA"/>
          </a:p>
        </p:txBody>
      </p:sp>
      <p:pic>
        <p:nvPicPr>
          <p:cNvPr id="10" name="Espace réservé du contenu 9" descr="52949251_2354957947870241_1231286404147838976_n.jpg"/>
          <p:cNvPicPr>
            <a:picLocks noGrp="1" noChangeAspect="1"/>
          </p:cNvPicPr>
          <p:nvPr>
            <p:ph sz="quarter" idx="2"/>
          </p:nvPr>
        </p:nvPicPr>
        <p:blipFill>
          <a:blip r:embed="rId2"/>
          <a:stretch>
            <a:fillRect/>
          </a:stretch>
        </p:blipFill>
        <p:spPr>
          <a:xfrm>
            <a:off x="6236180" y="2225756"/>
            <a:ext cx="5831475" cy="4373606"/>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5BB1EC-75DD-4810-BCD2-9E6947BB71D6}"/>
              </a:ext>
            </a:extLst>
          </p:cNvPr>
          <p:cNvSpPr>
            <a:spLocks noGrp="1"/>
          </p:cNvSpPr>
          <p:nvPr>
            <p:ph type="title"/>
          </p:nvPr>
        </p:nvSpPr>
        <p:spPr/>
        <p:txBody>
          <a:bodyPr/>
          <a:lstStyle/>
          <a:p>
            <a:r>
              <a:rPr lang="en-US" dirty="0" smtClean="0"/>
              <a:t>CADRE CONTEXTUEL</a:t>
            </a:r>
            <a:endParaRPr lang="en-US" dirty="0"/>
          </a:p>
        </p:txBody>
      </p:sp>
      <p:sp>
        <p:nvSpPr>
          <p:cNvPr id="3" name="Content Placeholder 2">
            <a:extLst>
              <a:ext uri="{FF2B5EF4-FFF2-40B4-BE49-F238E27FC236}">
                <a16:creationId xmlns="" xmlns:a16="http://schemas.microsoft.com/office/drawing/2014/main" id="{2155535B-9A08-4A9B-A1EA-95F8F12144FC}"/>
              </a:ext>
            </a:extLst>
          </p:cNvPr>
          <p:cNvSpPr>
            <a:spLocks noGrp="1"/>
          </p:cNvSpPr>
          <p:nvPr>
            <p:ph idx="1"/>
          </p:nvPr>
        </p:nvSpPr>
        <p:spPr>
          <a:xfrm>
            <a:off x="143435" y="1963272"/>
            <a:ext cx="11905130" cy="4647840"/>
          </a:xfrm>
        </p:spPr>
        <p:txBody>
          <a:bodyPr>
            <a:normAutofit fontScale="92500" lnSpcReduction="10000"/>
          </a:bodyPr>
          <a:lstStyle/>
          <a:p>
            <a:pPr algn="just">
              <a:buFont typeface="Wingdings" pitchFamily="2" charset="2"/>
              <a:buChar char="q"/>
            </a:pPr>
            <a:r>
              <a:rPr lang="fr-CA" sz="2800" dirty="0" smtClean="0"/>
              <a:t> </a:t>
            </a:r>
            <a:r>
              <a:rPr lang="fr-CM" sz="2900" dirty="0" smtClean="0"/>
              <a:t>Importance capitale du DD pour le développement transformateur de l’Afrique</a:t>
            </a:r>
          </a:p>
          <a:p>
            <a:pPr algn="just">
              <a:buFont typeface="Wingdings" pitchFamily="2" charset="2"/>
              <a:buChar char="q"/>
            </a:pPr>
            <a:r>
              <a:rPr lang="fr-CM" sz="2900" dirty="0" smtClean="0"/>
              <a:t> Le dividende démographique offre une base stratégique pour focaliser et prioriser les investissements sur les personnes.</a:t>
            </a:r>
          </a:p>
          <a:p>
            <a:pPr algn="just">
              <a:buFont typeface="Wingdings" pitchFamily="2" charset="2"/>
              <a:buChar char="q"/>
            </a:pPr>
            <a:r>
              <a:rPr lang="fr-CM" sz="2900" dirty="0" smtClean="0"/>
              <a:t> La Commission africaine de la population a </a:t>
            </a:r>
            <a:r>
              <a:rPr lang="fr-FR" sz="2900" dirty="0" smtClean="0"/>
              <a:t>souligné l’importance du DD à l’occasion </a:t>
            </a:r>
            <a:r>
              <a:rPr lang="fr-CM" sz="2900" dirty="0" smtClean="0"/>
              <a:t>de sa sixième session ordinaire en 2007.</a:t>
            </a:r>
          </a:p>
          <a:p>
            <a:pPr algn="just">
              <a:buFont typeface="Wingdings" pitchFamily="2" charset="2"/>
              <a:buChar char="q"/>
            </a:pPr>
            <a:r>
              <a:rPr lang="fr-CM" sz="2900" dirty="0" smtClean="0"/>
              <a:t> L’Agenda 2063 de l’UA a lancé plusieurs appels à l’investissement dans les jeunes et les femmes.</a:t>
            </a:r>
          </a:p>
          <a:p>
            <a:pPr algn="just">
              <a:buFont typeface="Wingdings" pitchFamily="2" charset="2"/>
              <a:buChar char="q"/>
            </a:pPr>
            <a:r>
              <a:rPr lang="fr-CM" sz="2900" dirty="0" smtClean="0"/>
              <a:t> De nombreux pays d’Afrique mettent déjà en place des mesures et politiques susceptibles de contribuer à la création </a:t>
            </a:r>
            <a:r>
              <a:rPr lang="fr-FR" sz="2900" dirty="0" smtClean="0"/>
              <a:t>d’un environnement favorable leur </a:t>
            </a:r>
            <a:r>
              <a:rPr lang="fr-CM" sz="2900" dirty="0" smtClean="0"/>
              <a:t>permettant de récolter les fruits du </a:t>
            </a:r>
            <a:r>
              <a:rPr lang="fr-FR" sz="2900" dirty="0" smtClean="0"/>
              <a:t>dividende démographique.</a:t>
            </a:r>
            <a:endParaRPr lang="fr-CM" sz="2900" dirty="0" smtClean="0"/>
          </a:p>
          <a:p>
            <a:endParaRPr lang="fr-CM" sz="2500" dirty="0" smtClean="0"/>
          </a:p>
        </p:txBody>
      </p:sp>
    </p:spTree>
    <p:extLst>
      <p:ext uri="{BB962C8B-B14F-4D97-AF65-F5344CB8AC3E}">
        <p14:creationId xmlns="" xmlns:p14="http://schemas.microsoft.com/office/powerpoint/2010/main" val="42299887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5BB1EC-75DD-4810-BCD2-9E6947BB71D6}"/>
              </a:ext>
            </a:extLst>
          </p:cNvPr>
          <p:cNvSpPr>
            <a:spLocks noGrp="1"/>
          </p:cNvSpPr>
          <p:nvPr>
            <p:ph type="title"/>
          </p:nvPr>
        </p:nvSpPr>
        <p:spPr/>
        <p:txBody>
          <a:bodyPr/>
          <a:lstStyle/>
          <a:p>
            <a:pPr algn="just"/>
            <a:r>
              <a:rPr lang="fr-CM" dirty="0" smtClean="0"/>
              <a:t>AUX ORIGINES DE LA RÉFLEXION SUR LE DIVIDENDE DÉMOGRAPHIQUE</a:t>
            </a:r>
            <a:endParaRPr lang="en-US" dirty="0"/>
          </a:p>
        </p:txBody>
      </p:sp>
      <p:sp>
        <p:nvSpPr>
          <p:cNvPr id="3" name="Content Placeholder 2">
            <a:extLst>
              <a:ext uri="{FF2B5EF4-FFF2-40B4-BE49-F238E27FC236}">
                <a16:creationId xmlns="" xmlns:a16="http://schemas.microsoft.com/office/drawing/2014/main" id="{2155535B-9A08-4A9B-A1EA-95F8F12144FC}"/>
              </a:ext>
            </a:extLst>
          </p:cNvPr>
          <p:cNvSpPr>
            <a:spLocks noGrp="1"/>
          </p:cNvSpPr>
          <p:nvPr>
            <p:ph idx="1"/>
          </p:nvPr>
        </p:nvSpPr>
        <p:spPr>
          <a:xfrm>
            <a:off x="134471" y="1909482"/>
            <a:ext cx="11752730" cy="4948518"/>
          </a:xfrm>
        </p:spPr>
        <p:txBody>
          <a:bodyPr>
            <a:normAutofit/>
          </a:bodyPr>
          <a:lstStyle/>
          <a:p>
            <a:pPr algn="just">
              <a:buFont typeface="Wingdings" pitchFamily="2" charset="2"/>
              <a:buChar char="q"/>
            </a:pPr>
            <a:r>
              <a:rPr lang="en-US" sz="2800" dirty="0" smtClean="0"/>
              <a:t> </a:t>
            </a:r>
            <a:r>
              <a:rPr lang="fr-CM" sz="2800" dirty="0" smtClean="0"/>
              <a:t>La réalisation du DD s'inscrit initialement dans un débat 	existant autour des théories de population. </a:t>
            </a:r>
          </a:p>
          <a:p>
            <a:pPr algn="just">
              <a:buFont typeface="Wingdings" pitchFamily="2" charset="2"/>
              <a:buChar char="v"/>
            </a:pPr>
            <a:r>
              <a:rPr lang="fr-CM" sz="2800" dirty="0" smtClean="0"/>
              <a:t> De la « population stationnaire » au « principe de population »</a:t>
            </a:r>
          </a:p>
          <a:p>
            <a:pPr algn="just">
              <a:buFont typeface="Wingdings" pitchFamily="2" charset="2"/>
              <a:buChar char="v"/>
            </a:pPr>
            <a:r>
              <a:rPr lang="fr-CM" sz="2800" dirty="0" smtClean="0"/>
              <a:t> Du « principe de population » au néomalthusianisme</a:t>
            </a:r>
          </a:p>
          <a:p>
            <a:pPr>
              <a:buFont typeface="Wingdings" pitchFamily="2" charset="2"/>
              <a:buChar char="v"/>
            </a:pPr>
            <a:r>
              <a:rPr lang="fr-CM" sz="2800" dirty="0" smtClean="0"/>
              <a:t> Des grandes conférences de populations et des OMD</a:t>
            </a:r>
            <a:endParaRPr lang="fr-FR" sz="2800" dirty="0" smtClean="0"/>
          </a:p>
          <a:p>
            <a:pPr>
              <a:buFont typeface="Wingdings" pitchFamily="2" charset="2"/>
              <a:buChar char="v"/>
            </a:pPr>
            <a:r>
              <a:rPr lang="fr-CM" sz="2800" dirty="0" smtClean="0"/>
              <a:t> De la « structure par âge » aux quatre ( 4) étapes de la transition démographique</a:t>
            </a:r>
          </a:p>
          <a:p>
            <a:pPr lvl="2">
              <a:buFont typeface="Wingdings" pitchFamily="2" charset="2"/>
              <a:buChar char="Ø"/>
            </a:pPr>
            <a:r>
              <a:rPr lang="fr-FR" sz="3000" b="1" dirty="0" smtClean="0">
                <a:solidFill>
                  <a:srgbClr val="FFFF00"/>
                </a:solidFill>
              </a:rPr>
              <a:t>Émergence du dividende démographique</a:t>
            </a:r>
            <a:endParaRPr lang="en-US" sz="3000" b="1" dirty="0">
              <a:solidFill>
                <a:srgbClr val="FFFF00"/>
              </a:solidFill>
            </a:endParaRPr>
          </a:p>
        </p:txBody>
      </p:sp>
    </p:spTree>
    <p:extLst>
      <p:ext uri="{BB962C8B-B14F-4D97-AF65-F5344CB8AC3E}">
        <p14:creationId xmlns="" xmlns:p14="http://schemas.microsoft.com/office/powerpoint/2010/main" val="4229988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1" y="753228"/>
            <a:ext cx="10141782" cy="1080938"/>
          </a:xfrm>
        </p:spPr>
        <p:txBody>
          <a:bodyPr/>
          <a:lstStyle/>
          <a:p>
            <a:r>
              <a:rPr lang="fr-CM" dirty="0" smtClean="0"/>
              <a:t>PRODUCTIONS SCIENTIFIQUES À LA BASE DU DD</a:t>
            </a:r>
            <a:endParaRPr lang="fr-FR" dirty="0"/>
          </a:p>
        </p:txBody>
      </p:sp>
      <p:pic>
        <p:nvPicPr>
          <p:cNvPr id="4" name="Espace réservé du contenu 3" descr="Bloomm article.JPG"/>
          <p:cNvPicPr>
            <a:picLocks noGrp="1" noChangeAspect="1"/>
          </p:cNvPicPr>
          <p:nvPr>
            <p:ph idx="1"/>
          </p:nvPr>
        </p:nvPicPr>
        <p:blipFill>
          <a:blip r:embed="rId2"/>
          <a:stretch>
            <a:fillRect/>
          </a:stretch>
        </p:blipFill>
        <p:spPr>
          <a:xfrm>
            <a:off x="591669" y="2125073"/>
            <a:ext cx="2885801" cy="3559578"/>
          </a:xfrm>
        </p:spPr>
      </p:pic>
      <p:pic>
        <p:nvPicPr>
          <p:cNvPr id="1026" name="Picture 2"/>
          <p:cNvPicPr>
            <a:picLocks noChangeAspect="1" noChangeArrowheads="1"/>
          </p:cNvPicPr>
          <p:nvPr/>
        </p:nvPicPr>
        <p:blipFill>
          <a:blip r:embed="rId3"/>
          <a:srcRect/>
          <a:stretch>
            <a:fillRect/>
          </a:stretch>
        </p:blipFill>
        <p:spPr bwMode="auto">
          <a:xfrm>
            <a:off x="7682751" y="2097740"/>
            <a:ext cx="2841813" cy="361501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5BB1EC-75DD-4810-BCD2-9E6947BB71D6}"/>
              </a:ext>
            </a:extLst>
          </p:cNvPr>
          <p:cNvSpPr>
            <a:spLocks noGrp="1"/>
          </p:cNvSpPr>
          <p:nvPr>
            <p:ph type="title"/>
          </p:nvPr>
        </p:nvSpPr>
        <p:spPr/>
        <p:txBody>
          <a:bodyPr/>
          <a:lstStyle/>
          <a:p>
            <a:pPr algn="just"/>
            <a:r>
              <a:rPr lang="fr-CM" dirty="0" smtClean="0"/>
              <a:t>AUX ORIGINES DE LA RÉFLEXION SUR LE DIVIDENDE DÉMOGRAPHIQUE</a:t>
            </a:r>
            <a:endParaRPr lang="en-US" dirty="0"/>
          </a:p>
        </p:txBody>
      </p:sp>
      <p:sp>
        <p:nvSpPr>
          <p:cNvPr id="3" name="Content Placeholder 2">
            <a:extLst>
              <a:ext uri="{FF2B5EF4-FFF2-40B4-BE49-F238E27FC236}">
                <a16:creationId xmlns="" xmlns:a16="http://schemas.microsoft.com/office/drawing/2014/main" id="{2155535B-9A08-4A9B-A1EA-95F8F12144FC}"/>
              </a:ext>
            </a:extLst>
          </p:cNvPr>
          <p:cNvSpPr>
            <a:spLocks noGrp="1"/>
          </p:cNvSpPr>
          <p:nvPr>
            <p:ph idx="1"/>
          </p:nvPr>
        </p:nvSpPr>
        <p:spPr>
          <a:xfrm>
            <a:off x="134470" y="1981200"/>
            <a:ext cx="11867029" cy="4876800"/>
          </a:xfrm>
        </p:spPr>
        <p:txBody>
          <a:bodyPr>
            <a:normAutofit lnSpcReduction="10000"/>
          </a:bodyPr>
          <a:lstStyle/>
          <a:p>
            <a:pPr algn="just">
              <a:buFont typeface="Wingdings" pitchFamily="2" charset="2"/>
              <a:buChar char="q"/>
            </a:pPr>
            <a:r>
              <a:rPr lang="en-US" sz="2800" dirty="0" smtClean="0"/>
              <a:t> </a:t>
            </a:r>
            <a:r>
              <a:rPr lang="fr-CM" dirty="0" smtClean="0"/>
              <a:t>C'est dans un contexte de miracle économique en Asie de l'Est que l'on retrouve l’originalité et la pertinence de l’apport de Bloom et al. (2003).</a:t>
            </a:r>
          </a:p>
          <a:p>
            <a:pPr algn="just">
              <a:buFont typeface="Wingdings" pitchFamily="2" charset="2"/>
              <a:buChar char="q"/>
            </a:pPr>
            <a:r>
              <a:rPr lang="fr-CM" dirty="0" smtClean="0"/>
              <a:t> Le miracle économique asiatique est, selon leurs recherches, une preuve qu’une fécondité réduite aide à créer les conditions pour une croissance économique forte.</a:t>
            </a:r>
          </a:p>
          <a:p>
            <a:pPr algn="just">
              <a:buFont typeface="Wingdings" pitchFamily="2" charset="2"/>
              <a:buChar char="q"/>
            </a:pPr>
            <a:r>
              <a:rPr lang="fr-CM" dirty="0" smtClean="0"/>
              <a:t> Le DD consécutif à la baisse de la fécondité entre 1962 et 1990 a contribué de façon significative à la croissance économique spectaculaire de la Corée du Sud.</a:t>
            </a:r>
          </a:p>
          <a:p>
            <a:pPr algn="just">
              <a:buFont typeface="Wingdings" pitchFamily="2" charset="2"/>
              <a:buChar char="q"/>
            </a:pPr>
            <a:r>
              <a:rPr lang="fr-CM" dirty="0" smtClean="0"/>
              <a:t> Un système éducatif fort et des politiques de libéralisation ont permis aux économies nationales de transformer la génération « boom » en </a:t>
            </a:r>
            <a:r>
              <a:rPr lang="fr-CM" dirty="0" smtClean="0"/>
              <a:t>main-d'œuvre </a:t>
            </a:r>
            <a:r>
              <a:rPr lang="fr-CM" dirty="0" smtClean="0"/>
              <a:t>efficace. </a:t>
            </a:r>
          </a:p>
          <a:p>
            <a:pPr algn="just">
              <a:buFont typeface="Wingdings" pitchFamily="2" charset="2"/>
              <a:buChar char="q"/>
            </a:pPr>
            <a:r>
              <a:rPr lang="fr-CM" dirty="0" smtClean="0"/>
              <a:t> L'Asie orientale doit au dividende démographique entre 20 et 25% de sa croissance.</a:t>
            </a:r>
          </a:p>
          <a:p>
            <a:pPr algn="just">
              <a:buFont typeface="Wingdings" pitchFamily="2" charset="2"/>
              <a:buChar char="q"/>
            </a:pPr>
            <a:r>
              <a:rPr lang="fr-CM" dirty="0" smtClean="0"/>
              <a:t> La littérature traitant du dividende considère l’expérience asiatique pour justifier le succès du concept, car, encore à ce jour, résultant de la baisse de la fécondité.</a:t>
            </a:r>
          </a:p>
        </p:txBody>
      </p:sp>
    </p:spTree>
    <p:extLst>
      <p:ext uri="{BB962C8B-B14F-4D97-AF65-F5344CB8AC3E}">
        <p14:creationId xmlns="" xmlns:p14="http://schemas.microsoft.com/office/powerpoint/2010/main" val="42299887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5BB1EC-75DD-4810-BCD2-9E6947BB71D6}"/>
              </a:ext>
            </a:extLst>
          </p:cNvPr>
          <p:cNvSpPr>
            <a:spLocks noGrp="1"/>
          </p:cNvSpPr>
          <p:nvPr>
            <p:ph type="title"/>
          </p:nvPr>
        </p:nvSpPr>
        <p:spPr/>
        <p:txBody>
          <a:bodyPr/>
          <a:lstStyle/>
          <a:p>
            <a:pPr algn="just"/>
            <a:r>
              <a:rPr lang="fr-CM" dirty="0" smtClean="0"/>
              <a:t>AUX ORIGINES DE LA RÉFLEXION SUR LE DIVIDENDE DÉMOGRAPHIQUE</a:t>
            </a:r>
            <a:endParaRPr lang="en-US" dirty="0"/>
          </a:p>
        </p:txBody>
      </p:sp>
      <p:sp>
        <p:nvSpPr>
          <p:cNvPr id="3" name="Content Placeholder 2">
            <a:extLst>
              <a:ext uri="{FF2B5EF4-FFF2-40B4-BE49-F238E27FC236}">
                <a16:creationId xmlns="" xmlns:a16="http://schemas.microsoft.com/office/drawing/2014/main" id="{2155535B-9A08-4A9B-A1EA-95F8F12144FC}"/>
              </a:ext>
            </a:extLst>
          </p:cNvPr>
          <p:cNvSpPr>
            <a:spLocks noGrp="1"/>
          </p:cNvSpPr>
          <p:nvPr>
            <p:ph idx="1"/>
          </p:nvPr>
        </p:nvSpPr>
        <p:spPr>
          <a:xfrm>
            <a:off x="134470" y="1981200"/>
            <a:ext cx="11867029" cy="4876800"/>
          </a:xfrm>
        </p:spPr>
        <p:txBody>
          <a:bodyPr>
            <a:normAutofit/>
          </a:bodyPr>
          <a:lstStyle/>
          <a:p>
            <a:pPr algn="just">
              <a:buFont typeface="Wingdings" pitchFamily="2" charset="2"/>
              <a:buChar char="q"/>
            </a:pPr>
            <a:r>
              <a:rPr lang="en-US" sz="2800" dirty="0" smtClean="0"/>
              <a:t> </a:t>
            </a:r>
            <a:r>
              <a:rPr lang="fr-CM" sz="2800" dirty="0" smtClean="0"/>
              <a:t>L’ONU reconnaît que le dividende n'est pas automatique et que ses gains ne sont pas garantis. </a:t>
            </a:r>
          </a:p>
          <a:p>
            <a:pPr algn="just">
              <a:buFont typeface="Wingdings" pitchFamily="2" charset="2"/>
              <a:buChar char="q"/>
            </a:pPr>
            <a:r>
              <a:rPr lang="fr-CM" sz="2800" dirty="0" smtClean="0"/>
              <a:t> Il se veut une opportunité à saisir, au cœur de la transition démographique, processus qui influence la structure par âge de la population. </a:t>
            </a:r>
          </a:p>
          <a:p>
            <a:pPr algn="just">
              <a:buFont typeface="Wingdings" pitchFamily="2" charset="2"/>
              <a:buChar char="q"/>
            </a:pPr>
            <a:r>
              <a:rPr lang="fr-CM" sz="2800" dirty="0" smtClean="0"/>
              <a:t> Pour Bloom, Canning et Sevilla (2003), le dividende se manifeste essentiellement par trois investissements : le capital humain, le marché du travail, et l'épargne; mais avant il importe de comprendre l’impact du phénomène de la baisse de la fécondité </a:t>
            </a:r>
            <a:r>
              <a:rPr lang="fr-CM" sz="2800" smtClean="0"/>
              <a:t>dans l'avènement </a:t>
            </a:r>
            <a:r>
              <a:rPr lang="fr-CM" sz="2800" dirty="0" smtClean="0"/>
              <a:t>du dividende </a:t>
            </a:r>
            <a:r>
              <a:rPr lang="fr-FR" sz="2800" dirty="0" smtClean="0"/>
              <a:t>démographique.</a:t>
            </a:r>
            <a:endParaRPr lang="fr-CM" sz="2800" dirty="0" smtClean="0"/>
          </a:p>
        </p:txBody>
      </p:sp>
    </p:spTree>
    <p:extLst>
      <p:ext uri="{BB962C8B-B14F-4D97-AF65-F5344CB8AC3E}">
        <p14:creationId xmlns="" xmlns:p14="http://schemas.microsoft.com/office/powerpoint/2010/main" val="42299887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5BB1EC-75DD-4810-BCD2-9E6947BB71D6}"/>
              </a:ext>
            </a:extLst>
          </p:cNvPr>
          <p:cNvSpPr>
            <a:spLocks noGrp="1"/>
          </p:cNvSpPr>
          <p:nvPr>
            <p:ph type="title"/>
          </p:nvPr>
        </p:nvSpPr>
        <p:spPr/>
        <p:txBody>
          <a:bodyPr/>
          <a:lstStyle/>
          <a:p>
            <a:r>
              <a:rPr lang="en-US" dirty="0" smtClean="0"/>
              <a:t>DÉFINITION DU CONCEPT “DIVIDENDE DÉMOGRAPHIQUE”</a:t>
            </a:r>
            <a:endParaRPr lang="en-US" dirty="0"/>
          </a:p>
        </p:txBody>
      </p:sp>
      <p:sp>
        <p:nvSpPr>
          <p:cNvPr id="3" name="Content Placeholder 2">
            <a:extLst>
              <a:ext uri="{FF2B5EF4-FFF2-40B4-BE49-F238E27FC236}">
                <a16:creationId xmlns="" xmlns:a16="http://schemas.microsoft.com/office/drawing/2014/main" id="{2155535B-9A08-4A9B-A1EA-95F8F12144FC}"/>
              </a:ext>
            </a:extLst>
          </p:cNvPr>
          <p:cNvSpPr>
            <a:spLocks noGrp="1"/>
          </p:cNvSpPr>
          <p:nvPr>
            <p:ph idx="1"/>
          </p:nvPr>
        </p:nvSpPr>
        <p:spPr>
          <a:xfrm>
            <a:off x="411482" y="1972235"/>
            <a:ext cx="11323318" cy="4638876"/>
          </a:xfrm>
        </p:spPr>
        <p:txBody>
          <a:bodyPr>
            <a:normAutofit/>
          </a:bodyPr>
          <a:lstStyle/>
          <a:p>
            <a:pPr algn="just">
              <a:buFont typeface="Wingdings" pitchFamily="2" charset="2"/>
              <a:buChar char="q"/>
            </a:pPr>
            <a:r>
              <a:rPr lang="fr-CM" sz="2800" dirty="0" smtClean="0"/>
              <a:t> Employé pour la première fois par Bloom, Canning et Sevilla (en 2003), le DD fait référence à la croissance économique potentielle, qui peut être perçue comme la résultante des changements dans la structure d’âge d’une population, suite à une baisse de la fécondité.</a:t>
            </a:r>
          </a:p>
          <a:p>
            <a:pPr algn="just">
              <a:buFont typeface="Wingdings" pitchFamily="2" charset="2"/>
              <a:buChar char="q"/>
            </a:pPr>
            <a:r>
              <a:rPr lang="fr-CM" sz="2800" dirty="0" smtClean="0"/>
              <a:t> Cette baisse fait partie d’une dynamique démographique que connaissent tous les pays. Elle est connue sous le nom de transition démographique.</a:t>
            </a:r>
            <a:endParaRPr lang="en-US" sz="2800" dirty="0"/>
          </a:p>
        </p:txBody>
      </p:sp>
    </p:spTree>
    <p:extLst>
      <p:ext uri="{BB962C8B-B14F-4D97-AF65-F5344CB8AC3E}">
        <p14:creationId xmlns="" xmlns:p14="http://schemas.microsoft.com/office/powerpoint/2010/main" val="4229988737"/>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 xmlns:thm15="http://schemas.microsoft.com/office/thememl/2012/main" name="Berlin" id="{7B5DBA9E-B069-418E-9360-A61BDD0615A4}" vid="{C0CBE056-4EF4-4D92-969E-947779DA7AA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Berlin</Template>
  <TotalTime>2169</TotalTime>
  <Words>2145</Words>
  <Application>Microsoft Office PowerPoint</Application>
  <PresentationFormat>Personnalisé</PresentationFormat>
  <Paragraphs>397</Paragraphs>
  <Slides>37</Slides>
  <Notes>15</Notes>
  <HiddenSlides>0</HiddenSlides>
  <MMClips>0</MMClips>
  <ScaleCrop>false</ScaleCrop>
  <HeadingPairs>
    <vt:vector size="4" baseType="variant">
      <vt:variant>
        <vt:lpstr>Thème</vt:lpstr>
      </vt:variant>
      <vt:variant>
        <vt:i4>1</vt:i4>
      </vt:variant>
      <vt:variant>
        <vt:lpstr>Titres des diapositives</vt:lpstr>
      </vt:variant>
      <vt:variant>
        <vt:i4>37</vt:i4>
      </vt:variant>
    </vt:vector>
  </HeadingPairs>
  <TitlesOfParts>
    <vt:vector size="38" baseType="lpstr">
      <vt:lpstr>Berlin</vt:lpstr>
      <vt:lpstr>Théories et mesures du dividende démographique</vt:lpstr>
      <vt:lpstr>ELEMENTS INTRODUCTIFS</vt:lpstr>
      <vt:lpstr>ELEMENTS INTRODUCTIFS</vt:lpstr>
      <vt:lpstr>CADRE CONTEXTUEL</vt:lpstr>
      <vt:lpstr>AUX ORIGINES DE LA RÉFLEXION SUR LE DIVIDENDE DÉMOGRAPHIQUE</vt:lpstr>
      <vt:lpstr>PRODUCTIONS SCIENTIFIQUES À LA BASE DU DD</vt:lpstr>
      <vt:lpstr>AUX ORIGINES DE LA RÉFLEXION SUR LE DIVIDENDE DÉMOGRAPHIQUE</vt:lpstr>
      <vt:lpstr>AUX ORIGINES DE LA RÉFLEXION SUR LE DIVIDENDE DÉMOGRAPHIQUE</vt:lpstr>
      <vt:lpstr>DÉFINITION DU CONCEPT “DIVIDENDE DÉMOGRAPHIQUE”</vt:lpstr>
      <vt:lpstr>Plateforme de la transition démographique</vt:lpstr>
      <vt:lpstr>DÉFINITIONS MULTIPLES ET VARIÉES</vt:lpstr>
      <vt:lpstr>PLUSIEURS DIVIDENDES DÉMOGRAPHIQUES</vt:lpstr>
      <vt:lpstr>COMMENT S’OBTIENT CE « COUP DE POUCE » DÉMOGRAPHIQUE ?</vt:lpstr>
      <vt:lpstr>COMMENT S’OBTIENT CE « COUP DE POUCE » DÉMOGRAPHIQUE ?</vt:lpstr>
      <vt:lpstr>Relation entre baisse de la fécondité et croissance économique</vt:lpstr>
      <vt:lpstr>BAISSE DE LA FÉCONDITÉ, UN PRÉALABLE  POUR LE DIVIDENDE DÉMOGRAPHIQUE</vt:lpstr>
      <vt:lpstr>Mécanismes du dividende démographique</vt:lpstr>
      <vt:lpstr>Que faire pour garantir l’atteinte du dividende démographique?</vt:lpstr>
      <vt:lpstr>Le dividende démographique: où en est le Niger?</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QUELLES SONT LES LIMITES THÉORIQUES DE L’ARGUMENT DU DIVIDENDE ?</vt:lpstr>
      <vt:lpstr>Diapositive 31</vt:lpstr>
      <vt:lpstr>CONTEXTE</vt:lpstr>
      <vt:lpstr>COMMENT MESURE-T-ON L’AMPLEUR D’UN DIVIDENDE DÉMOGRAPHIQUE ? (1)</vt:lpstr>
      <vt:lpstr>QUELLES SONT LES DIVERGENCES ENTRE LES MÉTHODES DE MESURE DU DD?</vt:lpstr>
      <vt:lpstr>QUEL EST LE PRINCIPE DE LA MÉTHODE DE PROJECTION DÉMOGRAPHIQUE (DEMDIV ) ?</vt:lpstr>
      <vt:lpstr>QUEL EST LE PRINCIPE DE LA MÉTHODE DU NTA ?</vt:lpstr>
      <vt:lpstr>QUELLES SONT LES MÉTHODES LES PLUS FIABLES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UNION POUR L’ETUDE DE LA POPULATION AFRICAINE</dc:title>
  <dc:creator>Dr BOUBA DJOURDEBBE FRANKLIN</dc:creator>
  <cp:lastModifiedBy>IFORD</cp:lastModifiedBy>
  <cp:revision>234</cp:revision>
  <dcterms:created xsi:type="dcterms:W3CDTF">2020-10-25T19:01:19Z</dcterms:created>
  <dcterms:modified xsi:type="dcterms:W3CDTF">2021-08-19T17:45:24Z</dcterms:modified>
</cp:coreProperties>
</file>