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26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32534-3D63-4509-BE3A-053F704A3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PLAN</a:t>
            </a:r>
            <a:endParaRPr lang="fr-F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4B40EA-3870-4A10-9B79-C6710975A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Dr Franklin BOUBA DJOURDEBBÉ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5428" y="566058"/>
            <a:ext cx="11353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Module de formation en Dividende Démographique, évolutions socioéconomiques et genre</a:t>
            </a:r>
            <a:endParaRPr lang="fr-FR" sz="2800" dirty="0" smtClean="0"/>
          </a:p>
          <a:p>
            <a:pPr algn="ctr"/>
            <a:r>
              <a:rPr lang="fr-FR" sz="2800" b="1" dirty="0" smtClean="0"/>
              <a:t> (IFRISEE), janvier 2021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6582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BB1EC-75DD-4810-BCD2-9E6947BB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STRUCTURATION DU MODULE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55535B-9A08-4A9B-A1EA-95F8F1214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5688"/>
            <a:ext cx="9613861" cy="4535423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q"/>
            </a:pPr>
            <a:r>
              <a:rPr lang="fr-CM" sz="2800" dirty="0" smtClean="0"/>
              <a:t> </a:t>
            </a:r>
            <a:r>
              <a:rPr lang="fr-CM" sz="2800" dirty="0" smtClean="0"/>
              <a:t>CONCEPTS DE BASE ET DEFINITIONS</a:t>
            </a:r>
            <a:endParaRPr lang="fr-CM" sz="2800" dirty="0" smtClean="0"/>
          </a:p>
          <a:p>
            <a:pPr algn="just" fontAlgn="base">
              <a:buFont typeface="Wingdings" pitchFamily="2" charset="2"/>
              <a:buChar char="q"/>
            </a:pPr>
            <a:r>
              <a:rPr lang="fr-CM" sz="2800" dirty="0" smtClean="0"/>
              <a:t> </a:t>
            </a:r>
            <a:r>
              <a:rPr lang="fr-CM" sz="2800" dirty="0" smtClean="0"/>
              <a:t>THEORIE DE LA TRANSITION DEMOGRAPHIQUE</a:t>
            </a:r>
            <a:endParaRPr lang="fr-CM" sz="2800" dirty="0" smtClean="0"/>
          </a:p>
          <a:p>
            <a:pPr algn="just" fontAlgn="base">
              <a:buFont typeface="Wingdings" pitchFamily="2" charset="2"/>
              <a:buChar char="q"/>
            </a:pPr>
            <a:r>
              <a:rPr lang="fr-CM" sz="2800" dirty="0" smtClean="0"/>
              <a:t> </a:t>
            </a:r>
            <a:r>
              <a:rPr lang="fr-CM" sz="2800" dirty="0" smtClean="0"/>
              <a:t>THEORIES ET MESURES DU DIVIDENDE DEMOGRAPHIQUE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fr-CM" sz="2800" dirty="0" smtClean="0"/>
              <a:t> </a:t>
            </a:r>
            <a:r>
              <a:rPr lang="fr-CM" sz="2800" dirty="0" smtClean="0"/>
              <a:t>MODELISATION DEMDIV, DIVIDENDE DEMOGRAPHIQUE ET GENRE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29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457</TotalTime>
  <Words>52</Words>
  <Application>Microsoft Office PowerPoint</Application>
  <PresentationFormat>Personnalisé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Berlin</vt:lpstr>
      <vt:lpstr>PLAN</vt:lpstr>
      <vt:lpstr>STRUCTURATION DU MODULE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POUR L’ETUDE DE LA POPULATION AFRICAINE</dc:title>
  <dc:creator>Dr BOUBA DJOURDEBBE FRANKLIN</dc:creator>
  <cp:lastModifiedBy>IFORD</cp:lastModifiedBy>
  <cp:revision>111</cp:revision>
  <dcterms:created xsi:type="dcterms:W3CDTF">2020-10-25T19:01:19Z</dcterms:created>
  <dcterms:modified xsi:type="dcterms:W3CDTF">2021-01-13T16:23:04Z</dcterms:modified>
</cp:coreProperties>
</file>