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70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90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45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6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5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560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70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05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91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5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26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pPr/>
              <a:t>10/23/20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40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32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F5A912-67E9-864D-98F0-70D4C00EB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585788"/>
            <a:ext cx="8991600" cy="3446876"/>
          </a:xfrm>
        </p:spPr>
        <p:txBody>
          <a:bodyPr>
            <a:normAutofit/>
          </a:bodyPr>
          <a:lstStyle/>
          <a:p>
            <a:r>
              <a:rPr lang="fr-FR" dirty="0"/>
              <a:t>De l’identification d’un problème de recherche à sa conceptualisation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680BBD-93E2-BE4D-AA2A-F4D136D2C7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PATRICE NGANGUE, MD, </a:t>
            </a:r>
            <a:r>
              <a:rPr lang="fr-FR" sz="2800" dirty="0" err="1">
                <a:solidFill>
                  <a:schemeClr val="bg1"/>
                </a:solidFill>
              </a:rPr>
              <a:t>MSc</a:t>
            </a:r>
            <a:r>
              <a:rPr lang="fr-FR" sz="2800" dirty="0">
                <a:solidFill>
                  <a:schemeClr val="bg1"/>
                </a:solidFill>
              </a:rPr>
              <a:t>, PhD</a:t>
            </a:r>
          </a:p>
        </p:txBody>
      </p:sp>
    </p:spTree>
    <p:extLst>
      <p:ext uri="{BB962C8B-B14F-4D97-AF65-F5344CB8AC3E}">
        <p14:creationId xmlns:p14="http://schemas.microsoft.com/office/powerpoint/2010/main" val="1994449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0796E1-D635-214D-9404-C1E7A07DA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la séance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63665C-B7EE-9941-9EE6-0C2261EE0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Lecture critique d’un article </a:t>
            </a:r>
          </a:p>
          <a:p>
            <a:r>
              <a:rPr lang="fr-FR" sz="3600" dirty="0"/>
              <a:t>Présentation et conceptualisation d’un problème de recherche</a:t>
            </a:r>
          </a:p>
        </p:txBody>
      </p:sp>
    </p:spTree>
    <p:extLst>
      <p:ext uri="{BB962C8B-B14F-4D97-AF65-F5344CB8AC3E}">
        <p14:creationId xmlns:p14="http://schemas.microsoft.com/office/powerpoint/2010/main" val="3412548368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{70303882-6222-4B48-AF22-EB9B003CB8B3}tf10001120</Template>
  <TotalTime>5</TotalTime>
  <Words>33</Words>
  <Application>Microsoft Macintosh PowerPoint</Application>
  <PresentationFormat>Grand écran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Colis</vt:lpstr>
      <vt:lpstr>De l’identification d’un problème de recherche à sa conceptualisation </vt:lpstr>
      <vt:lpstr>Programme de la séance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l’identification d’un problème de recherche à sa conceptualisation </dc:title>
  <dc:creator>Ngangue, Patrice</dc:creator>
  <cp:lastModifiedBy>Ngangue, Patrice</cp:lastModifiedBy>
  <cp:revision>1</cp:revision>
  <dcterms:created xsi:type="dcterms:W3CDTF">2020-10-23T16:05:13Z</dcterms:created>
  <dcterms:modified xsi:type="dcterms:W3CDTF">2020-10-23T16:10:51Z</dcterms:modified>
</cp:coreProperties>
</file>