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2" r:id="rId8"/>
    <p:sldId id="260" r:id="rId9"/>
  </p:sldIdLst>
  <p:sldSz cx="12192000" cy="6858000"/>
  <p:notesSz cx="6858000" cy="9144000"/>
  <p:defaultTextStyle>
    <a:defPPr>
      <a:defRPr lang="fr-B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242D1-B562-1556-010D-09A21F39C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CC8862-891C-C7C8-1696-BA87D96AF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1699EC-DAE0-7479-C684-831D45BD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A38250-B8F5-391F-AA9B-8E7CD523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F15BE6-DCE5-2733-A1E6-71C90B08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06364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6063-0FD3-9C31-73B6-E1419903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7D55C4-F4E0-5006-E0B6-2568F9A53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67FFD1-64DF-DCD3-C76D-5FE75876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CB7AC3-37C4-1027-5A3E-ECB5D0F3D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EB0EF8-6E66-09DC-244A-E24AD7AF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4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E4618B-B06C-D165-EFD1-DB843FBD0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39040B-F740-22EB-0CB7-1A0560A12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58E886-D0C7-1896-3E48-43D6FE54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A7BB6-CBF0-5D64-3902-1F5A7964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1650B4-720C-7CF0-E9C8-BB1DF985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95073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681F6-F3DE-7DA0-213C-CB87F803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FFB95-9B62-FE78-E35C-983D99936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F085F2-6D47-8084-FBDA-B742413F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B491CA-86D7-90F8-2E9F-2BB3A3C3B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54F984-27B5-0E75-6FF7-CFF46F6E4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98781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2036F-F7A2-F8A4-D071-A67977281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FA1446-6205-47D6-1BEA-4E0D01704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68B428-E5C7-A8F1-ACD5-FF008687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E19B3-8EFF-76EA-E636-D56484E0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86057F-C9F7-19E5-1F36-376029CE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08060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21412A-6CEA-195B-C557-E2180624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84C149-B45B-D03B-1D50-F8C63F407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B953AA1-FFEB-8D10-B398-9D23C438F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B4ED85-5998-84BA-43A4-370DFD7D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3934CD-C877-4F59-F018-FC60855E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9AF5CB-D9F2-149C-46D7-D6850535C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24079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6F2C8-50D0-1599-9DC6-831054E1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061899-6A7B-EF52-FC32-54F3B965E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785E14-C466-A808-EE2E-A1A860F16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252323-48B3-F701-2929-DCD7E6FAC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B8554C-3430-4A53-DB7F-5BB1E3D72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6678C1-3CE1-178F-8B99-BA41DE8D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0F3AF1-3C53-8D1C-03B4-C5916A15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8DAA82-7E06-9BCB-62A2-920CDF62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40625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137E6-F465-72A4-6DC4-DD80EDABA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699EBB-9D83-B17D-65AF-80348483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10532B-0CA9-8CA7-5A8E-A41DCF0D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1201F6-487B-1461-F614-49869D750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79621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C58546-6254-F8F8-B5D9-62ABBAF3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17A442-132D-C179-D7EA-CD65E716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E74FB1-580A-6AA3-2B3F-7DAB95FD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8140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FDFEA-3A49-DFBE-DB5F-CD8E65C3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DDCA21-3CAF-5199-973D-F9B7D3A2E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C4E136-6259-1DBE-6BA3-99EA636C8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CCD80B-2FE5-6868-C529-CF83FBA9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E17557-8FFF-1B9A-833E-345FDE3B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BD1F2D-FA34-5762-9603-D518083FA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1231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E1065-761D-6412-A420-C7440327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374EF1-8DA8-B046-5D40-F3543413B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2F84C3-9C6C-3610-F7C8-A2BAD4C61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679DDF-8AE1-4801-F32B-6E4E5327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513955-B972-BE2C-798E-FC8EE16E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43F75D-69BE-DA25-9EC5-F7508D37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6074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858494-4451-622B-B3F6-EE327FEA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0C84CB-D7E9-7EC1-6C71-DB3A766C2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D60BC3-BB30-1E15-1184-56F0704F2C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5CE0A-D236-4106-A11F-468E2685C09C}" type="datetimeFigureOut">
              <a:rPr lang="fr-BF" smtClean="0"/>
              <a:t>06/07/2022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0ADE91-BB86-E716-A6F9-6206E3A3D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701314-7022-F86F-505B-8CA0C8A36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D1778-2334-4EDE-9718-3EF65B654B7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5274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2D81C6-6A8D-77EC-CF6D-7D8DB82EA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 w="190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Elaboration d’un programme/Projet adolescents et jeunes</a:t>
            </a:r>
            <a:endParaRPr lang="fr-BF" b="1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B6B077-60A7-8345-CC20-5821BFF75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8968"/>
            <a:ext cx="9144000" cy="788831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Orientation du TD 2: Besoins spécifiques des adolescents et jeunes</a:t>
            </a:r>
            <a:endParaRPr lang="fr-BF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6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7C549-B886-3E42-BFF1-1F0B6ECCD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07" y="225380"/>
            <a:ext cx="10739907" cy="678063"/>
          </a:xfr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Sujet</a:t>
            </a:r>
            <a:endParaRPr lang="fr-BF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9E6405-C73C-6E25-016E-3454E8820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07" y="1197735"/>
            <a:ext cx="10972800" cy="5434885"/>
          </a:xfrm>
          <a:ln w="127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Exercice sur les besoins spécifiques des adolescents et jeunes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tant que Spécialiste en santé de la reproduction, vous avez été retenu (e) comme consultant (e) pour l’élaboration d’un programme national « Adolescents et jeunes en Santé sexuelle et de la reproduction » de votre pays.  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Définissez trois thématiques clés que vous proposerez au cours de l’élaboration du document. Justifiez votre proposition par des données probantes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Identifiez un à deux défis majeurs par thématique des trois thématiques identifiés 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Proposez des stratégies pour résoudre ou réduire les effets des défis identifiés  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Consigne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Exercice à traiter par pays, préférentiellement par groupe 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Synthèse à faire la semaine prochaine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NB:</a:t>
            </a:r>
            <a:r>
              <a:rPr lang="fr-FR" sz="20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 exercice sera noté</a:t>
            </a:r>
            <a:endParaRPr lang="fr-BF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F" sz="2000" dirty="0"/>
          </a:p>
        </p:txBody>
      </p:sp>
    </p:spTree>
    <p:extLst>
      <p:ext uri="{BB962C8B-B14F-4D97-AF65-F5344CB8AC3E}">
        <p14:creationId xmlns:p14="http://schemas.microsoft.com/office/powerpoint/2010/main" val="23020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468B29-CE3F-D410-0BB6-A4476BBCE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Conseils pratiques</a:t>
            </a:r>
            <a:endParaRPr lang="fr-BF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E28591-E9EA-9371-6433-3C10323E1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143"/>
            <a:ext cx="10515600" cy="4507820"/>
          </a:xfrm>
          <a:ln w="127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 ou justification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Problématique jeune = volet clé de la SR</a:t>
            </a:r>
          </a:p>
          <a:p>
            <a:pPr marL="0" indent="0">
              <a:buNone/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Situer la spécificité des problèmes des adolescents et jeunes dans le vaste ensemble de la SR</a:t>
            </a:r>
          </a:p>
          <a:p>
            <a:pPr marL="0" indent="0">
              <a:buNone/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S’interroger sur les défis éventuels majeurs en lien avec le contexte national (ces interrogations constituerons vos thématiques essentielles par la suite)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Annoncer le plan: la structuration répondra à la logique du sujet</a:t>
            </a:r>
          </a:p>
          <a:p>
            <a:endParaRPr lang="fr-BF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8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EE2B-BF7D-A6C7-0458-86AF691A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b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 thématiques clés dans l’élaboration du document national « adolescents et jeunes ». </a:t>
            </a:r>
            <a:br>
              <a:rPr lang="fr-BF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BF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BF541-9CB6-460A-394F-C6D181F1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6868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La gestion hygiénique des menstruations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Les grossesses précoces: vous pouvez prendre une spécificité du milieu scolaire, universitaire ou au contraire rester général au sein de la communauté.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Les avortements clandestins: idem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Toxicomanie ou usage des drogues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Les IST/VIH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58975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EE2B-BF7D-A6C7-0458-86AF691A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b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 thématiques clés dans l’élaboration du document national « adolescents et jeunes ». </a:t>
            </a:r>
            <a:br>
              <a:rPr lang="fr-BF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BF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BF541-9CB6-460A-394F-C6D181F1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6868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L’accès à l’information en matière de sexualité</a:t>
            </a:r>
          </a:p>
          <a:p>
            <a:pPr>
              <a:lnSpc>
                <a:spcPct val="150000"/>
              </a:lnSpc>
            </a:pPr>
            <a:r>
              <a:rPr lang="fr-FR" dirty="0"/>
              <a:t>L’accès aux services de santé de qualité</a:t>
            </a:r>
          </a:p>
          <a:p>
            <a:pPr>
              <a:lnSpc>
                <a:spcPct val="150000"/>
              </a:lnSpc>
            </a:pPr>
            <a:r>
              <a:rPr lang="fr-FR" dirty="0"/>
              <a:t>Le dialogue parents/enfants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b="1" dirty="0">
                <a:solidFill>
                  <a:srgbClr val="FF0000"/>
                </a:solidFill>
              </a:rPr>
              <a:t>NB: Chacune des thématiques retenues est justifiée par des évidences (données statistiques de routine, résultats de recherche, récits de vie rapportés….)</a:t>
            </a:r>
          </a:p>
          <a:p>
            <a:pPr>
              <a:lnSpc>
                <a:spcPct val="150000"/>
              </a:lnSpc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10850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EE2B-BF7D-A6C7-0458-86AF691A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886"/>
            <a:ext cx="10515600" cy="912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b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Défis majeurs</a:t>
            </a:r>
            <a:br>
              <a:rPr lang="fr-BF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BF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BF541-9CB6-460A-394F-C6D181F1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9"/>
            <a:ext cx="10515600" cy="5445106"/>
          </a:xfrm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La gestion hygiénique des menstruations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Inexistence de politiques spécifiques en matière de GHM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Poids culturel entravant l’éducation  précoce des adolescentes sur la GHM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Les grossesses précoces: vous pouvez prendre une spécificité du milieu scolaire, universitaire ou au contraire rester général au sein de la communauté.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Mariage d’enfants soutenu par certaines communautés religieuses et coutumières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Inadaptation des textes sur les mariages d’enfants (absence de rigidité)</a:t>
            </a:r>
          </a:p>
          <a:p>
            <a:pPr algn="just">
              <a:lnSpc>
                <a:spcPct val="150000"/>
              </a:lnSpc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17810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EE2B-BF7D-A6C7-0458-86AF691A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886"/>
            <a:ext cx="10515600" cy="912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b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Défis majeurs</a:t>
            </a:r>
            <a:br>
              <a:rPr lang="fr-BF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BF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BF541-9CB6-460A-394F-C6D181F1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68685"/>
          </a:xfr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L’accès aux services de santé de qualité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Faible organisation des services de santé pour répondre aux besoins des jeunes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Insuffisance de compétences des agents de santé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Le dialogue parents/enfants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La primauté de l’instruction sur l’éducation sans contenu particuliers sur la SSRAJ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/>
              <a:t>Thématique non perçue par les parents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rgbClr val="FF0000"/>
                </a:solidFill>
              </a:rPr>
              <a:t>NB: Chacune des thématiques retenue est justifiée par des évidences (données statistiques de routine, résultats de recherche, récits de vie rapportés….)</a:t>
            </a:r>
          </a:p>
          <a:p>
            <a:pPr algn="just">
              <a:lnSpc>
                <a:spcPct val="150000"/>
              </a:lnSpc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70872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EE2B-BF7D-A6C7-0458-86AF691A7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886"/>
            <a:ext cx="10515600" cy="912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b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Stratégies </a:t>
            </a:r>
            <a:br>
              <a:rPr lang="fr-BF" sz="3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BF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BF541-9CB6-460A-394F-C6D181F1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6868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fr-FR" dirty="0"/>
              <a:t>Développement des politiques spécifiques </a:t>
            </a:r>
          </a:p>
          <a:p>
            <a:r>
              <a:rPr lang="fr-FR" dirty="0"/>
              <a:t>Renforcement des compétences des adolescents et jeunes</a:t>
            </a:r>
          </a:p>
          <a:p>
            <a:r>
              <a:rPr lang="fr-FR" dirty="0"/>
              <a:t>Dialogue intergénérationnels</a:t>
            </a:r>
          </a:p>
          <a:p>
            <a:r>
              <a:rPr lang="fr-FR" dirty="0"/>
              <a:t>Renforcement des compétences des agents en approches jeunes</a:t>
            </a:r>
          </a:p>
          <a:p>
            <a:r>
              <a:rPr lang="fr-FR" dirty="0"/>
              <a:t>Recherche axée sur les besoins </a:t>
            </a:r>
            <a:r>
              <a:rPr lang="fr-FR"/>
              <a:t>des adolescents et jeunes</a:t>
            </a:r>
            <a:endParaRPr lang="fr-FR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8042116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509</Words>
  <Application>Microsoft Office PowerPoint</Application>
  <PresentationFormat>Grand écran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Thème Office</vt:lpstr>
      <vt:lpstr>Elaboration d’un programme/Projet adolescents et jeunes</vt:lpstr>
      <vt:lpstr>Sujet</vt:lpstr>
      <vt:lpstr>Conseils pratiques</vt:lpstr>
      <vt:lpstr> Trois thématiques clés dans l’élaboration du document national « adolescents et jeunes ».  </vt:lpstr>
      <vt:lpstr> Trois thématiques clés dans l’élaboration du document national « adolescents et jeunes ».  </vt:lpstr>
      <vt:lpstr> Défis majeurs </vt:lpstr>
      <vt:lpstr> Défis majeurs </vt:lpstr>
      <vt:lpstr> Stratégies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Elaboration d’un programme/Projet adolescents et jeunes</dc:title>
  <dc:creator>HP</dc:creator>
  <cp:lastModifiedBy>HP</cp:lastModifiedBy>
  <cp:revision>3</cp:revision>
  <dcterms:created xsi:type="dcterms:W3CDTF">2022-06-29T18:56:06Z</dcterms:created>
  <dcterms:modified xsi:type="dcterms:W3CDTF">2022-07-06T18:55:27Z</dcterms:modified>
</cp:coreProperties>
</file>