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8" r:id="rId4"/>
    <p:sldId id="270" r:id="rId5"/>
    <p:sldId id="271" r:id="rId6"/>
    <p:sldId id="258" r:id="rId7"/>
    <p:sldId id="272" r:id="rId8"/>
    <p:sldId id="273" r:id="rId9"/>
    <p:sldId id="274" r:id="rId10"/>
    <p:sldId id="275" r:id="rId11"/>
    <p:sldId id="276" r:id="rId12"/>
    <p:sldId id="277" r:id="rId13"/>
    <p:sldId id="278" r:id="rId14"/>
    <p:sldId id="279" r:id="rId15"/>
    <p:sldId id="280" r:id="rId16"/>
    <p:sldId id="281" r:id="rId17"/>
    <p:sldId id="282" r:id="rId18"/>
    <p:sldId id="283"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278"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B2C167-5CEE-4C8D-8658-036560EDD86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r-FR"/>
        </a:p>
      </dgm:t>
    </dgm:pt>
    <dgm:pt modelId="{ABAD10EA-DA60-4758-8986-B83BE83DFE99}">
      <dgm:prSet phldrT="[Texte]" custT="1"/>
      <dgm:spPr/>
      <dgm:t>
        <a:bodyPr/>
        <a:lstStyle/>
        <a:p>
          <a:r>
            <a:rPr lang="fr-FR" sz="2800" b="1" dirty="0" smtClean="0"/>
            <a:t>M</a:t>
          </a:r>
          <a:r>
            <a:rPr lang="fr-FR" sz="2800" dirty="0" smtClean="0"/>
            <a:t>otiver le personnel</a:t>
          </a:r>
          <a:r>
            <a:rPr lang="fr-FR" sz="3900" dirty="0" smtClean="0"/>
            <a:t> </a:t>
          </a:r>
          <a:endParaRPr lang="fr-FR" sz="3900" dirty="0"/>
        </a:p>
      </dgm:t>
    </dgm:pt>
    <dgm:pt modelId="{743D5DC8-160C-4A9F-A583-C65339266B44}" type="parTrans" cxnId="{E2737DC3-260A-4EE9-A92E-74DF0490BCC3}">
      <dgm:prSet/>
      <dgm:spPr/>
      <dgm:t>
        <a:bodyPr/>
        <a:lstStyle/>
        <a:p>
          <a:endParaRPr lang="fr-FR"/>
        </a:p>
      </dgm:t>
    </dgm:pt>
    <dgm:pt modelId="{A9767638-6CAD-44BB-8C2E-A5202A5BD38D}" type="sibTrans" cxnId="{E2737DC3-260A-4EE9-A92E-74DF0490BCC3}">
      <dgm:prSet/>
      <dgm:spPr/>
      <dgm:t>
        <a:bodyPr/>
        <a:lstStyle/>
        <a:p>
          <a:endParaRPr lang="fr-FR"/>
        </a:p>
      </dgm:t>
    </dgm:pt>
    <dgm:pt modelId="{99C5895D-546E-4B88-B8BE-12B5AEE2BEA5}">
      <dgm:prSet phldrT="[Texte]"/>
      <dgm:spPr/>
      <dgm:t>
        <a:bodyPr/>
        <a:lstStyle/>
        <a:p>
          <a:r>
            <a:rPr lang="fr-FR" b="1" dirty="0" smtClean="0"/>
            <a:t>A</a:t>
          </a:r>
          <a:r>
            <a:rPr lang="fr-FR" dirty="0" smtClean="0"/>
            <a:t>rbitrer les actions possibles </a:t>
          </a:r>
          <a:endParaRPr lang="fr-FR" dirty="0"/>
        </a:p>
      </dgm:t>
    </dgm:pt>
    <dgm:pt modelId="{3D00B3CE-7562-4CE4-9C74-EA7937515BE6}" type="parTrans" cxnId="{963A478E-0B9B-4DE6-92CE-5E3D3EAFC3EC}">
      <dgm:prSet/>
      <dgm:spPr/>
      <dgm:t>
        <a:bodyPr/>
        <a:lstStyle/>
        <a:p>
          <a:endParaRPr lang="fr-FR"/>
        </a:p>
      </dgm:t>
    </dgm:pt>
    <dgm:pt modelId="{D33A7B6B-8AAE-411E-BE6F-F6FF80A60894}" type="sibTrans" cxnId="{963A478E-0B9B-4DE6-92CE-5E3D3EAFC3EC}">
      <dgm:prSet/>
      <dgm:spPr/>
      <dgm:t>
        <a:bodyPr/>
        <a:lstStyle/>
        <a:p>
          <a:endParaRPr lang="fr-FR"/>
        </a:p>
      </dgm:t>
    </dgm:pt>
    <dgm:pt modelId="{8D985D7C-699A-4447-8FC8-FD15D9BDE54F}">
      <dgm:prSet phldrT="[Texte]"/>
      <dgm:spPr/>
      <dgm:t>
        <a:bodyPr/>
        <a:lstStyle/>
        <a:p>
          <a:r>
            <a:rPr lang="fr-FR" b="1" dirty="0" err="1" smtClean="0"/>
            <a:t>N</a:t>
          </a:r>
          <a:r>
            <a:rPr lang="fr-FR" dirty="0" err="1" smtClean="0"/>
            <a:t>ormer</a:t>
          </a:r>
          <a:r>
            <a:rPr lang="fr-FR" dirty="0" smtClean="0"/>
            <a:t> les pratiques </a:t>
          </a:r>
          <a:endParaRPr lang="fr-FR" dirty="0"/>
        </a:p>
      </dgm:t>
    </dgm:pt>
    <dgm:pt modelId="{617B8C91-D1E5-4121-A6E8-E5AFA173C606}" type="parTrans" cxnId="{C4B2A0AF-D6DB-413E-A8DF-D6C47A5D85D5}">
      <dgm:prSet/>
      <dgm:spPr/>
      <dgm:t>
        <a:bodyPr/>
        <a:lstStyle/>
        <a:p>
          <a:endParaRPr lang="fr-FR"/>
        </a:p>
      </dgm:t>
    </dgm:pt>
    <dgm:pt modelId="{3AE1001D-0B72-4E82-BF36-74689D93E18B}" type="sibTrans" cxnId="{C4B2A0AF-D6DB-413E-A8DF-D6C47A5D85D5}">
      <dgm:prSet/>
      <dgm:spPr/>
      <dgm:t>
        <a:bodyPr/>
        <a:lstStyle/>
        <a:p>
          <a:endParaRPr lang="fr-FR"/>
        </a:p>
      </dgm:t>
    </dgm:pt>
    <dgm:pt modelId="{8AE9AB41-356D-42D1-A098-D8B8D845B0E5}">
      <dgm:prSet phldrT="[Texte]"/>
      <dgm:spPr/>
      <dgm:t>
        <a:bodyPr/>
        <a:lstStyle/>
        <a:p>
          <a:r>
            <a:rPr lang="fr-FR" b="1" dirty="0" smtClean="0"/>
            <a:t>A</a:t>
          </a:r>
          <a:r>
            <a:rPr lang="fr-FR" dirty="0" smtClean="0"/>
            <a:t>ccompagner les Hommes </a:t>
          </a:r>
          <a:endParaRPr lang="fr-FR" dirty="0"/>
        </a:p>
      </dgm:t>
    </dgm:pt>
    <dgm:pt modelId="{E2D3543B-008E-44AE-A68F-58C5BF09438D}" type="parTrans" cxnId="{98C88397-CB10-46B3-B66C-AF44FDB0C6C0}">
      <dgm:prSet/>
      <dgm:spPr/>
      <dgm:t>
        <a:bodyPr/>
        <a:lstStyle/>
        <a:p>
          <a:endParaRPr lang="fr-FR"/>
        </a:p>
      </dgm:t>
    </dgm:pt>
    <dgm:pt modelId="{94634045-3BC7-4E59-9798-FCDCFC02CBD5}" type="sibTrans" cxnId="{98C88397-CB10-46B3-B66C-AF44FDB0C6C0}">
      <dgm:prSet/>
      <dgm:spPr/>
      <dgm:t>
        <a:bodyPr/>
        <a:lstStyle/>
        <a:p>
          <a:endParaRPr lang="fr-FR"/>
        </a:p>
      </dgm:t>
    </dgm:pt>
    <dgm:pt modelId="{D64FB0A2-33B7-49A8-805F-C38A5A037F51}">
      <dgm:prSet phldrT="[Texte]"/>
      <dgm:spPr/>
      <dgm:t>
        <a:bodyPr/>
        <a:lstStyle/>
        <a:p>
          <a:r>
            <a:rPr lang="fr-FR" b="1" dirty="0" smtClean="0"/>
            <a:t>G</a:t>
          </a:r>
          <a:r>
            <a:rPr lang="fr-FR" dirty="0" smtClean="0"/>
            <a:t>érer les ressources </a:t>
          </a:r>
          <a:endParaRPr lang="fr-FR" dirty="0"/>
        </a:p>
      </dgm:t>
    </dgm:pt>
    <dgm:pt modelId="{BB7BB8A5-017B-4C8B-A5F4-9D8064156E61}" type="parTrans" cxnId="{17591745-E771-4957-B33F-148D06695B09}">
      <dgm:prSet/>
      <dgm:spPr/>
      <dgm:t>
        <a:bodyPr/>
        <a:lstStyle/>
        <a:p>
          <a:endParaRPr lang="fr-FR"/>
        </a:p>
      </dgm:t>
    </dgm:pt>
    <dgm:pt modelId="{08BB5BD7-B474-4D8A-8EC0-7E6A51F5CC7A}" type="sibTrans" cxnId="{17591745-E771-4957-B33F-148D06695B09}">
      <dgm:prSet/>
      <dgm:spPr/>
      <dgm:t>
        <a:bodyPr/>
        <a:lstStyle/>
        <a:p>
          <a:endParaRPr lang="fr-FR"/>
        </a:p>
      </dgm:t>
    </dgm:pt>
    <dgm:pt modelId="{AAB1130C-262A-4D3D-B77A-F4F4F9D1F320}">
      <dgm:prSet/>
      <dgm:spPr/>
      <dgm:t>
        <a:bodyPr/>
        <a:lstStyle/>
        <a:p>
          <a:r>
            <a:rPr lang="fr-FR" b="1" dirty="0" smtClean="0"/>
            <a:t>E</a:t>
          </a:r>
          <a:r>
            <a:rPr lang="fr-FR" dirty="0" smtClean="0"/>
            <a:t>valuer les résultats </a:t>
          </a:r>
          <a:endParaRPr lang="fr-FR" dirty="0"/>
        </a:p>
      </dgm:t>
    </dgm:pt>
    <dgm:pt modelId="{D38C1604-E8D5-4E00-BA9A-969D4A7882C4}" type="parTrans" cxnId="{85345112-46EB-499B-B1AF-FCEBE4111B84}">
      <dgm:prSet/>
      <dgm:spPr/>
      <dgm:t>
        <a:bodyPr/>
        <a:lstStyle/>
        <a:p>
          <a:endParaRPr lang="fr-FR"/>
        </a:p>
      </dgm:t>
    </dgm:pt>
    <dgm:pt modelId="{6BD2261F-0608-4B08-AD26-849C8C847F73}" type="sibTrans" cxnId="{85345112-46EB-499B-B1AF-FCEBE4111B84}">
      <dgm:prSet/>
      <dgm:spPr/>
      <dgm:t>
        <a:bodyPr/>
        <a:lstStyle/>
        <a:p>
          <a:endParaRPr lang="fr-FR"/>
        </a:p>
      </dgm:t>
    </dgm:pt>
    <dgm:pt modelId="{2AF6F601-6C5A-4C81-8B0E-0D6E22DD2F68}">
      <dgm:prSet/>
      <dgm:spPr/>
      <dgm:t>
        <a:bodyPr/>
        <a:lstStyle/>
        <a:p>
          <a:r>
            <a:rPr lang="fr-FR" b="1" dirty="0" smtClean="0"/>
            <a:t>R</a:t>
          </a:r>
          <a:r>
            <a:rPr lang="fr-FR" dirty="0" smtClean="0"/>
            <a:t>éguler les écarts</a:t>
          </a:r>
          <a:endParaRPr lang="fr-FR" dirty="0"/>
        </a:p>
      </dgm:t>
    </dgm:pt>
    <dgm:pt modelId="{F98E600E-B710-43FB-97E8-661A0705A4CB}" type="parTrans" cxnId="{89BFDF33-C9B0-45AB-B454-0549CDB68CA7}">
      <dgm:prSet/>
      <dgm:spPr/>
      <dgm:t>
        <a:bodyPr/>
        <a:lstStyle/>
        <a:p>
          <a:endParaRPr lang="fr-FR"/>
        </a:p>
      </dgm:t>
    </dgm:pt>
    <dgm:pt modelId="{34E7ADBC-89D4-4E5C-A5B3-9B3485AD2C25}" type="sibTrans" cxnId="{89BFDF33-C9B0-45AB-B454-0549CDB68CA7}">
      <dgm:prSet/>
      <dgm:spPr/>
      <dgm:t>
        <a:bodyPr/>
        <a:lstStyle/>
        <a:p>
          <a:endParaRPr lang="fr-FR"/>
        </a:p>
      </dgm:t>
    </dgm:pt>
    <dgm:pt modelId="{421C257B-4EAD-459F-876A-6816F3DEFAF1}">
      <dgm:prSet/>
      <dgm:spPr/>
      <dgm:t>
        <a:bodyPr/>
        <a:lstStyle/>
        <a:p>
          <a:r>
            <a:rPr lang="fr-FR" dirty="0" smtClean="0"/>
            <a:t>=MANAGER</a:t>
          </a:r>
          <a:endParaRPr lang="fr-FR" dirty="0"/>
        </a:p>
      </dgm:t>
    </dgm:pt>
    <dgm:pt modelId="{3EC5E89A-C7F5-4092-BDDE-31C0ACD7F9B0}" type="parTrans" cxnId="{8839D6BD-3A90-4D58-A558-65AEBC71A107}">
      <dgm:prSet/>
      <dgm:spPr/>
      <dgm:t>
        <a:bodyPr/>
        <a:lstStyle/>
        <a:p>
          <a:endParaRPr lang="fr-FR"/>
        </a:p>
      </dgm:t>
    </dgm:pt>
    <dgm:pt modelId="{7BA88C2D-94E4-4822-AA2F-B3E056E986B4}" type="sibTrans" cxnId="{8839D6BD-3A90-4D58-A558-65AEBC71A107}">
      <dgm:prSet/>
      <dgm:spPr/>
      <dgm:t>
        <a:bodyPr/>
        <a:lstStyle/>
        <a:p>
          <a:endParaRPr lang="fr-FR"/>
        </a:p>
      </dgm:t>
    </dgm:pt>
    <dgm:pt modelId="{8BD3F67A-F1EF-44DB-ABFF-95DC396D81FC}" type="pres">
      <dgm:prSet presAssocID="{56B2C167-5CEE-4C8D-8658-036560EDD86D}" presName="diagram" presStyleCnt="0">
        <dgm:presLayoutVars>
          <dgm:dir/>
          <dgm:resizeHandles val="exact"/>
        </dgm:presLayoutVars>
      </dgm:prSet>
      <dgm:spPr/>
      <dgm:t>
        <a:bodyPr/>
        <a:lstStyle/>
        <a:p>
          <a:endParaRPr lang="fr-FR"/>
        </a:p>
      </dgm:t>
    </dgm:pt>
    <dgm:pt modelId="{EDC52E61-6684-4A7F-8A65-A4505911B5F0}" type="pres">
      <dgm:prSet presAssocID="{ABAD10EA-DA60-4758-8986-B83BE83DFE99}" presName="node" presStyleLbl="node1" presStyleIdx="0" presStyleCnt="8">
        <dgm:presLayoutVars>
          <dgm:bulletEnabled val="1"/>
        </dgm:presLayoutVars>
      </dgm:prSet>
      <dgm:spPr/>
      <dgm:t>
        <a:bodyPr/>
        <a:lstStyle/>
        <a:p>
          <a:endParaRPr lang="fr-FR"/>
        </a:p>
      </dgm:t>
    </dgm:pt>
    <dgm:pt modelId="{9EF21DE5-A710-4C35-950E-4480B5876E21}" type="pres">
      <dgm:prSet presAssocID="{A9767638-6CAD-44BB-8C2E-A5202A5BD38D}" presName="sibTrans" presStyleCnt="0"/>
      <dgm:spPr/>
    </dgm:pt>
    <dgm:pt modelId="{3161201F-B98D-4E3F-B682-8674A51B5188}" type="pres">
      <dgm:prSet presAssocID="{99C5895D-546E-4B88-B8BE-12B5AEE2BEA5}" presName="node" presStyleLbl="node1" presStyleIdx="1" presStyleCnt="8">
        <dgm:presLayoutVars>
          <dgm:bulletEnabled val="1"/>
        </dgm:presLayoutVars>
      </dgm:prSet>
      <dgm:spPr/>
      <dgm:t>
        <a:bodyPr/>
        <a:lstStyle/>
        <a:p>
          <a:endParaRPr lang="fr-FR"/>
        </a:p>
      </dgm:t>
    </dgm:pt>
    <dgm:pt modelId="{3DC9FCD1-D0C2-412E-91E3-DD0B49E9F126}" type="pres">
      <dgm:prSet presAssocID="{D33A7B6B-8AAE-411E-BE6F-F6FF80A60894}" presName="sibTrans" presStyleCnt="0"/>
      <dgm:spPr/>
    </dgm:pt>
    <dgm:pt modelId="{1AA36BAE-C0B2-4E27-8720-528E3E5194CE}" type="pres">
      <dgm:prSet presAssocID="{8D985D7C-699A-4447-8FC8-FD15D9BDE54F}" presName="node" presStyleLbl="node1" presStyleIdx="2" presStyleCnt="8">
        <dgm:presLayoutVars>
          <dgm:bulletEnabled val="1"/>
        </dgm:presLayoutVars>
      </dgm:prSet>
      <dgm:spPr/>
      <dgm:t>
        <a:bodyPr/>
        <a:lstStyle/>
        <a:p>
          <a:endParaRPr lang="fr-FR"/>
        </a:p>
      </dgm:t>
    </dgm:pt>
    <dgm:pt modelId="{DA06414D-43CB-4CA0-A335-EF9A20538112}" type="pres">
      <dgm:prSet presAssocID="{3AE1001D-0B72-4E82-BF36-74689D93E18B}" presName="sibTrans" presStyleCnt="0"/>
      <dgm:spPr/>
    </dgm:pt>
    <dgm:pt modelId="{4AB9CC2B-D8D5-4E4D-B768-0CE0329788CB}" type="pres">
      <dgm:prSet presAssocID="{8AE9AB41-356D-42D1-A098-D8B8D845B0E5}" presName="node" presStyleLbl="node1" presStyleIdx="3" presStyleCnt="8">
        <dgm:presLayoutVars>
          <dgm:bulletEnabled val="1"/>
        </dgm:presLayoutVars>
      </dgm:prSet>
      <dgm:spPr/>
      <dgm:t>
        <a:bodyPr/>
        <a:lstStyle/>
        <a:p>
          <a:endParaRPr lang="fr-FR"/>
        </a:p>
      </dgm:t>
    </dgm:pt>
    <dgm:pt modelId="{E1C8D7F8-D41E-436E-B019-E3335890EDDD}" type="pres">
      <dgm:prSet presAssocID="{94634045-3BC7-4E59-9798-FCDCFC02CBD5}" presName="sibTrans" presStyleCnt="0"/>
      <dgm:spPr/>
    </dgm:pt>
    <dgm:pt modelId="{45019AB3-FD6B-40E6-BE92-56E3A4AA4E13}" type="pres">
      <dgm:prSet presAssocID="{D64FB0A2-33B7-49A8-805F-C38A5A037F51}" presName="node" presStyleLbl="node1" presStyleIdx="4" presStyleCnt="8">
        <dgm:presLayoutVars>
          <dgm:bulletEnabled val="1"/>
        </dgm:presLayoutVars>
      </dgm:prSet>
      <dgm:spPr/>
      <dgm:t>
        <a:bodyPr/>
        <a:lstStyle/>
        <a:p>
          <a:endParaRPr lang="fr-FR"/>
        </a:p>
      </dgm:t>
    </dgm:pt>
    <dgm:pt modelId="{64618373-7942-42D2-87E0-846456E55D6A}" type="pres">
      <dgm:prSet presAssocID="{08BB5BD7-B474-4D8A-8EC0-7E6A51F5CC7A}" presName="sibTrans" presStyleCnt="0"/>
      <dgm:spPr/>
    </dgm:pt>
    <dgm:pt modelId="{486D3859-2525-4D0F-8693-351F581B36EB}" type="pres">
      <dgm:prSet presAssocID="{AAB1130C-262A-4D3D-B77A-F4F4F9D1F320}" presName="node" presStyleLbl="node1" presStyleIdx="5" presStyleCnt="8">
        <dgm:presLayoutVars>
          <dgm:bulletEnabled val="1"/>
        </dgm:presLayoutVars>
      </dgm:prSet>
      <dgm:spPr/>
      <dgm:t>
        <a:bodyPr/>
        <a:lstStyle/>
        <a:p>
          <a:endParaRPr lang="fr-FR"/>
        </a:p>
      </dgm:t>
    </dgm:pt>
    <dgm:pt modelId="{78151767-4777-4844-B489-698334C424F2}" type="pres">
      <dgm:prSet presAssocID="{6BD2261F-0608-4B08-AD26-849C8C847F73}" presName="sibTrans" presStyleCnt="0"/>
      <dgm:spPr/>
    </dgm:pt>
    <dgm:pt modelId="{9B9C3385-1676-4A96-98F7-FBDF56BCBDB2}" type="pres">
      <dgm:prSet presAssocID="{2AF6F601-6C5A-4C81-8B0E-0D6E22DD2F68}" presName="node" presStyleLbl="node1" presStyleIdx="6" presStyleCnt="8">
        <dgm:presLayoutVars>
          <dgm:bulletEnabled val="1"/>
        </dgm:presLayoutVars>
      </dgm:prSet>
      <dgm:spPr/>
      <dgm:t>
        <a:bodyPr/>
        <a:lstStyle/>
        <a:p>
          <a:endParaRPr lang="fr-FR"/>
        </a:p>
      </dgm:t>
    </dgm:pt>
    <dgm:pt modelId="{0E6E5D77-B68A-4F6C-982E-88DE37072F08}" type="pres">
      <dgm:prSet presAssocID="{34E7ADBC-89D4-4E5C-A5B3-9B3485AD2C25}" presName="sibTrans" presStyleCnt="0"/>
      <dgm:spPr/>
    </dgm:pt>
    <dgm:pt modelId="{1A392884-4B07-4ED7-BA16-BDD8C95A74D3}" type="pres">
      <dgm:prSet presAssocID="{421C257B-4EAD-459F-876A-6816F3DEFAF1}" presName="node" presStyleLbl="node1" presStyleIdx="7" presStyleCnt="8">
        <dgm:presLayoutVars>
          <dgm:bulletEnabled val="1"/>
        </dgm:presLayoutVars>
      </dgm:prSet>
      <dgm:spPr/>
      <dgm:t>
        <a:bodyPr/>
        <a:lstStyle/>
        <a:p>
          <a:endParaRPr lang="fr-FR"/>
        </a:p>
      </dgm:t>
    </dgm:pt>
  </dgm:ptLst>
  <dgm:cxnLst>
    <dgm:cxn modelId="{CB0A521E-F241-454B-8B74-71BAD9DA4E2E}" type="presOf" srcId="{421C257B-4EAD-459F-876A-6816F3DEFAF1}" destId="{1A392884-4B07-4ED7-BA16-BDD8C95A74D3}" srcOrd="0" destOrd="0" presId="urn:microsoft.com/office/officeart/2005/8/layout/default"/>
    <dgm:cxn modelId="{89BFDF33-C9B0-45AB-B454-0549CDB68CA7}" srcId="{56B2C167-5CEE-4C8D-8658-036560EDD86D}" destId="{2AF6F601-6C5A-4C81-8B0E-0D6E22DD2F68}" srcOrd="6" destOrd="0" parTransId="{F98E600E-B710-43FB-97E8-661A0705A4CB}" sibTransId="{34E7ADBC-89D4-4E5C-A5B3-9B3485AD2C25}"/>
    <dgm:cxn modelId="{F452D6FF-794B-4600-9848-1F1BAB8AAB6E}" type="presOf" srcId="{D64FB0A2-33B7-49A8-805F-C38A5A037F51}" destId="{45019AB3-FD6B-40E6-BE92-56E3A4AA4E13}" srcOrd="0" destOrd="0" presId="urn:microsoft.com/office/officeart/2005/8/layout/default"/>
    <dgm:cxn modelId="{CBECA4C9-9B4D-4BD0-A74E-A6FC3D139D29}" type="presOf" srcId="{56B2C167-5CEE-4C8D-8658-036560EDD86D}" destId="{8BD3F67A-F1EF-44DB-ABFF-95DC396D81FC}" srcOrd="0" destOrd="0" presId="urn:microsoft.com/office/officeart/2005/8/layout/default"/>
    <dgm:cxn modelId="{02AABA3F-EC14-4873-9713-387E54635AEF}" type="presOf" srcId="{8D985D7C-699A-4447-8FC8-FD15D9BDE54F}" destId="{1AA36BAE-C0B2-4E27-8720-528E3E5194CE}" srcOrd="0" destOrd="0" presId="urn:microsoft.com/office/officeart/2005/8/layout/default"/>
    <dgm:cxn modelId="{E2737DC3-260A-4EE9-A92E-74DF0490BCC3}" srcId="{56B2C167-5CEE-4C8D-8658-036560EDD86D}" destId="{ABAD10EA-DA60-4758-8986-B83BE83DFE99}" srcOrd="0" destOrd="0" parTransId="{743D5DC8-160C-4A9F-A583-C65339266B44}" sibTransId="{A9767638-6CAD-44BB-8C2E-A5202A5BD38D}"/>
    <dgm:cxn modelId="{8839D6BD-3A90-4D58-A558-65AEBC71A107}" srcId="{56B2C167-5CEE-4C8D-8658-036560EDD86D}" destId="{421C257B-4EAD-459F-876A-6816F3DEFAF1}" srcOrd="7" destOrd="0" parTransId="{3EC5E89A-C7F5-4092-BDDE-31C0ACD7F9B0}" sibTransId="{7BA88C2D-94E4-4822-AA2F-B3E056E986B4}"/>
    <dgm:cxn modelId="{A83D708C-3C4C-40A4-9E78-C0D547FEF03A}" type="presOf" srcId="{99C5895D-546E-4B88-B8BE-12B5AEE2BEA5}" destId="{3161201F-B98D-4E3F-B682-8674A51B5188}" srcOrd="0" destOrd="0" presId="urn:microsoft.com/office/officeart/2005/8/layout/default"/>
    <dgm:cxn modelId="{963A478E-0B9B-4DE6-92CE-5E3D3EAFC3EC}" srcId="{56B2C167-5CEE-4C8D-8658-036560EDD86D}" destId="{99C5895D-546E-4B88-B8BE-12B5AEE2BEA5}" srcOrd="1" destOrd="0" parTransId="{3D00B3CE-7562-4CE4-9C74-EA7937515BE6}" sibTransId="{D33A7B6B-8AAE-411E-BE6F-F6FF80A60894}"/>
    <dgm:cxn modelId="{17591745-E771-4957-B33F-148D06695B09}" srcId="{56B2C167-5CEE-4C8D-8658-036560EDD86D}" destId="{D64FB0A2-33B7-49A8-805F-C38A5A037F51}" srcOrd="4" destOrd="0" parTransId="{BB7BB8A5-017B-4C8B-A5F4-9D8064156E61}" sibTransId="{08BB5BD7-B474-4D8A-8EC0-7E6A51F5CC7A}"/>
    <dgm:cxn modelId="{45F8D68D-6993-44C8-9DB6-53AFC1EBEACE}" type="presOf" srcId="{ABAD10EA-DA60-4758-8986-B83BE83DFE99}" destId="{EDC52E61-6684-4A7F-8A65-A4505911B5F0}" srcOrd="0" destOrd="0" presId="urn:microsoft.com/office/officeart/2005/8/layout/default"/>
    <dgm:cxn modelId="{03208696-C59E-42DA-8FC0-2FEA97DF6AF6}" type="presOf" srcId="{AAB1130C-262A-4D3D-B77A-F4F4F9D1F320}" destId="{486D3859-2525-4D0F-8693-351F581B36EB}" srcOrd="0" destOrd="0" presId="urn:microsoft.com/office/officeart/2005/8/layout/default"/>
    <dgm:cxn modelId="{047F88AA-03E1-45E0-9281-6446637DAD3C}" type="presOf" srcId="{8AE9AB41-356D-42D1-A098-D8B8D845B0E5}" destId="{4AB9CC2B-D8D5-4E4D-B768-0CE0329788CB}" srcOrd="0" destOrd="0" presId="urn:microsoft.com/office/officeart/2005/8/layout/default"/>
    <dgm:cxn modelId="{C4B2A0AF-D6DB-413E-A8DF-D6C47A5D85D5}" srcId="{56B2C167-5CEE-4C8D-8658-036560EDD86D}" destId="{8D985D7C-699A-4447-8FC8-FD15D9BDE54F}" srcOrd="2" destOrd="0" parTransId="{617B8C91-D1E5-4121-A6E8-E5AFA173C606}" sibTransId="{3AE1001D-0B72-4E82-BF36-74689D93E18B}"/>
    <dgm:cxn modelId="{33768DF9-F4E6-48C0-B16B-6F2F878E671A}" type="presOf" srcId="{2AF6F601-6C5A-4C81-8B0E-0D6E22DD2F68}" destId="{9B9C3385-1676-4A96-98F7-FBDF56BCBDB2}" srcOrd="0" destOrd="0" presId="urn:microsoft.com/office/officeart/2005/8/layout/default"/>
    <dgm:cxn modelId="{85345112-46EB-499B-B1AF-FCEBE4111B84}" srcId="{56B2C167-5CEE-4C8D-8658-036560EDD86D}" destId="{AAB1130C-262A-4D3D-B77A-F4F4F9D1F320}" srcOrd="5" destOrd="0" parTransId="{D38C1604-E8D5-4E00-BA9A-969D4A7882C4}" sibTransId="{6BD2261F-0608-4B08-AD26-849C8C847F73}"/>
    <dgm:cxn modelId="{98C88397-CB10-46B3-B66C-AF44FDB0C6C0}" srcId="{56B2C167-5CEE-4C8D-8658-036560EDD86D}" destId="{8AE9AB41-356D-42D1-A098-D8B8D845B0E5}" srcOrd="3" destOrd="0" parTransId="{E2D3543B-008E-44AE-A68F-58C5BF09438D}" sibTransId="{94634045-3BC7-4E59-9798-FCDCFC02CBD5}"/>
    <dgm:cxn modelId="{1813956B-05E4-4272-8066-A1C25349F5D1}" type="presParOf" srcId="{8BD3F67A-F1EF-44DB-ABFF-95DC396D81FC}" destId="{EDC52E61-6684-4A7F-8A65-A4505911B5F0}" srcOrd="0" destOrd="0" presId="urn:microsoft.com/office/officeart/2005/8/layout/default"/>
    <dgm:cxn modelId="{ABD9780A-2DAF-4E50-8F2C-E520D9AEA2F9}" type="presParOf" srcId="{8BD3F67A-F1EF-44DB-ABFF-95DC396D81FC}" destId="{9EF21DE5-A710-4C35-950E-4480B5876E21}" srcOrd="1" destOrd="0" presId="urn:microsoft.com/office/officeart/2005/8/layout/default"/>
    <dgm:cxn modelId="{D8BF3054-49F2-40EE-9F57-139AFFE1B9B3}" type="presParOf" srcId="{8BD3F67A-F1EF-44DB-ABFF-95DC396D81FC}" destId="{3161201F-B98D-4E3F-B682-8674A51B5188}" srcOrd="2" destOrd="0" presId="urn:microsoft.com/office/officeart/2005/8/layout/default"/>
    <dgm:cxn modelId="{A1D782D9-EDDC-41DF-BD9D-BABD0FCB7799}" type="presParOf" srcId="{8BD3F67A-F1EF-44DB-ABFF-95DC396D81FC}" destId="{3DC9FCD1-D0C2-412E-91E3-DD0B49E9F126}" srcOrd="3" destOrd="0" presId="urn:microsoft.com/office/officeart/2005/8/layout/default"/>
    <dgm:cxn modelId="{7EBA5AE6-5BAA-4F7E-B3F1-40BF76BD1ED3}" type="presParOf" srcId="{8BD3F67A-F1EF-44DB-ABFF-95DC396D81FC}" destId="{1AA36BAE-C0B2-4E27-8720-528E3E5194CE}" srcOrd="4" destOrd="0" presId="urn:microsoft.com/office/officeart/2005/8/layout/default"/>
    <dgm:cxn modelId="{78666287-A1D6-4B5F-8BB0-FCF6F41C6946}" type="presParOf" srcId="{8BD3F67A-F1EF-44DB-ABFF-95DC396D81FC}" destId="{DA06414D-43CB-4CA0-A335-EF9A20538112}" srcOrd="5" destOrd="0" presId="urn:microsoft.com/office/officeart/2005/8/layout/default"/>
    <dgm:cxn modelId="{AA405473-9BD7-40C4-84A3-7001F8CDA266}" type="presParOf" srcId="{8BD3F67A-F1EF-44DB-ABFF-95DC396D81FC}" destId="{4AB9CC2B-D8D5-4E4D-B768-0CE0329788CB}" srcOrd="6" destOrd="0" presId="urn:microsoft.com/office/officeart/2005/8/layout/default"/>
    <dgm:cxn modelId="{B290B43D-829E-44BD-92AF-1759BD5E525F}" type="presParOf" srcId="{8BD3F67A-F1EF-44DB-ABFF-95DC396D81FC}" destId="{E1C8D7F8-D41E-436E-B019-E3335890EDDD}" srcOrd="7" destOrd="0" presId="urn:microsoft.com/office/officeart/2005/8/layout/default"/>
    <dgm:cxn modelId="{1BE05A3A-29C8-4BA8-9EA9-B94DB588D017}" type="presParOf" srcId="{8BD3F67A-F1EF-44DB-ABFF-95DC396D81FC}" destId="{45019AB3-FD6B-40E6-BE92-56E3A4AA4E13}" srcOrd="8" destOrd="0" presId="urn:microsoft.com/office/officeart/2005/8/layout/default"/>
    <dgm:cxn modelId="{BDB2DC9A-6B14-4B1E-B6F3-5B071BA205E8}" type="presParOf" srcId="{8BD3F67A-F1EF-44DB-ABFF-95DC396D81FC}" destId="{64618373-7942-42D2-87E0-846456E55D6A}" srcOrd="9" destOrd="0" presId="urn:microsoft.com/office/officeart/2005/8/layout/default"/>
    <dgm:cxn modelId="{ADCE86F1-DF67-42AA-9F75-FE2843E02680}" type="presParOf" srcId="{8BD3F67A-F1EF-44DB-ABFF-95DC396D81FC}" destId="{486D3859-2525-4D0F-8693-351F581B36EB}" srcOrd="10" destOrd="0" presId="urn:microsoft.com/office/officeart/2005/8/layout/default"/>
    <dgm:cxn modelId="{33886C93-7319-49F7-8A7E-6FE72C40B463}" type="presParOf" srcId="{8BD3F67A-F1EF-44DB-ABFF-95DC396D81FC}" destId="{78151767-4777-4844-B489-698334C424F2}" srcOrd="11" destOrd="0" presId="urn:microsoft.com/office/officeart/2005/8/layout/default"/>
    <dgm:cxn modelId="{F91BC054-DAB4-4E41-8644-17025923CDC6}" type="presParOf" srcId="{8BD3F67A-F1EF-44DB-ABFF-95DC396D81FC}" destId="{9B9C3385-1676-4A96-98F7-FBDF56BCBDB2}" srcOrd="12" destOrd="0" presId="urn:microsoft.com/office/officeart/2005/8/layout/default"/>
    <dgm:cxn modelId="{3C36C4FB-D4A1-42F1-A729-EAEB941CB69B}" type="presParOf" srcId="{8BD3F67A-F1EF-44DB-ABFF-95DC396D81FC}" destId="{0E6E5D77-B68A-4F6C-982E-88DE37072F08}" srcOrd="13" destOrd="0" presId="urn:microsoft.com/office/officeart/2005/8/layout/default"/>
    <dgm:cxn modelId="{22F633CC-A921-40D0-9FF2-DF8BD7680019}" type="presParOf" srcId="{8BD3F67A-F1EF-44DB-ABFF-95DC396D81FC}" destId="{1A392884-4B07-4ED7-BA16-BDD8C95A74D3}"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3BD118-D537-4DCD-B514-4DBC5E0CCF79}"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fr-FR"/>
        </a:p>
      </dgm:t>
    </dgm:pt>
    <dgm:pt modelId="{731FD6DF-753E-4386-985E-A99FDA024308}">
      <dgm:prSet phldrT="[Texte]"/>
      <dgm:spPr/>
      <dgm:t>
        <a:bodyPr/>
        <a:lstStyle/>
        <a:p>
          <a:r>
            <a:rPr lang="fr-FR" dirty="0" smtClean="0"/>
            <a:t>phase d’initialisation</a:t>
          </a:r>
          <a:endParaRPr lang="fr-FR" dirty="0"/>
        </a:p>
      </dgm:t>
    </dgm:pt>
    <dgm:pt modelId="{F85FC6EC-FEA8-446D-87D9-9FA0B0DF559F}" type="parTrans" cxnId="{7F2C3F1F-6999-4409-A10A-5CC7FE511E70}">
      <dgm:prSet/>
      <dgm:spPr/>
      <dgm:t>
        <a:bodyPr/>
        <a:lstStyle/>
        <a:p>
          <a:endParaRPr lang="fr-FR"/>
        </a:p>
      </dgm:t>
    </dgm:pt>
    <dgm:pt modelId="{782EFD2F-2E8E-4BBF-97A5-47E26EDE0905}" type="sibTrans" cxnId="{7F2C3F1F-6999-4409-A10A-5CC7FE511E70}">
      <dgm:prSet/>
      <dgm:spPr/>
      <dgm:t>
        <a:bodyPr/>
        <a:lstStyle/>
        <a:p>
          <a:endParaRPr lang="fr-FR"/>
        </a:p>
      </dgm:t>
    </dgm:pt>
    <dgm:pt modelId="{364CE62A-BC8B-426D-8754-E6D8B8AA9FE4}">
      <dgm:prSet phldrT="[Texte]"/>
      <dgm:spPr/>
      <dgm:t>
        <a:bodyPr/>
        <a:lstStyle/>
        <a:p>
          <a:r>
            <a:rPr lang="fr-FR" dirty="0" smtClean="0"/>
            <a:t>phase de formalisation et de communication</a:t>
          </a:r>
          <a:endParaRPr lang="fr-FR" dirty="0"/>
        </a:p>
      </dgm:t>
    </dgm:pt>
    <dgm:pt modelId="{C83F8614-D1E6-4D60-99C9-40C9E3D1F41C}" type="parTrans" cxnId="{9639C122-A293-4B47-A5F5-409377C11C07}">
      <dgm:prSet/>
      <dgm:spPr/>
      <dgm:t>
        <a:bodyPr/>
        <a:lstStyle/>
        <a:p>
          <a:endParaRPr lang="fr-FR"/>
        </a:p>
      </dgm:t>
    </dgm:pt>
    <dgm:pt modelId="{4DF880FC-2CF3-4BBB-AD93-F6A8C5DAD1F5}" type="sibTrans" cxnId="{9639C122-A293-4B47-A5F5-409377C11C07}">
      <dgm:prSet/>
      <dgm:spPr/>
      <dgm:t>
        <a:bodyPr/>
        <a:lstStyle/>
        <a:p>
          <a:endParaRPr lang="fr-FR"/>
        </a:p>
      </dgm:t>
    </dgm:pt>
    <dgm:pt modelId="{98B535C2-B9D5-453B-8AC1-0B921A51BA62}">
      <dgm:prSet phldrT="[Texte]"/>
      <dgm:spPr/>
      <dgm:t>
        <a:bodyPr/>
        <a:lstStyle/>
        <a:p>
          <a:r>
            <a:rPr lang="fr-FR" dirty="0" smtClean="0"/>
            <a:t>phase de la mise en œuvre </a:t>
          </a:r>
          <a:endParaRPr lang="fr-FR" dirty="0"/>
        </a:p>
      </dgm:t>
    </dgm:pt>
    <dgm:pt modelId="{DC7BACDB-90C7-4263-8938-6337A3D905F1}" type="parTrans" cxnId="{A9BAA9B0-A61C-45DC-BE91-18C7F05B68D5}">
      <dgm:prSet/>
      <dgm:spPr/>
      <dgm:t>
        <a:bodyPr/>
        <a:lstStyle/>
        <a:p>
          <a:endParaRPr lang="fr-FR"/>
        </a:p>
      </dgm:t>
    </dgm:pt>
    <dgm:pt modelId="{468144EE-A0AA-4FAA-85DE-B1F814646191}" type="sibTrans" cxnId="{A9BAA9B0-A61C-45DC-BE91-18C7F05B68D5}">
      <dgm:prSet/>
      <dgm:spPr/>
      <dgm:t>
        <a:bodyPr/>
        <a:lstStyle/>
        <a:p>
          <a:endParaRPr lang="fr-FR"/>
        </a:p>
      </dgm:t>
    </dgm:pt>
    <dgm:pt modelId="{C99EC830-FE50-43FF-90C6-6A7EE155AF00}">
      <dgm:prSet phldrT="[Texte]"/>
      <dgm:spPr/>
      <dgm:t>
        <a:bodyPr/>
        <a:lstStyle/>
        <a:p>
          <a:r>
            <a:rPr lang="fr-FR" dirty="0" smtClean="0"/>
            <a:t>phase d’évaluation</a:t>
          </a:r>
          <a:endParaRPr lang="fr-FR" dirty="0"/>
        </a:p>
      </dgm:t>
    </dgm:pt>
    <dgm:pt modelId="{E49AFEFE-4D4F-4C5E-B31A-A0815B0B5940}" type="parTrans" cxnId="{A0FB6EDB-9C78-4E36-A735-C6F814A8D128}">
      <dgm:prSet/>
      <dgm:spPr/>
      <dgm:t>
        <a:bodyPr/>
        <a:lstStyle/>
        <a:p>
          <a:endParaRPr lang="fr-FR"/>
        </a:p>
      </dgm:t>
    </dgm:pt>
    <dgm:pt modelId="{DFB2CEFE-F493-4911-B086-629320CB5645}" type="sibTrans" cxnId="{A0FB6EDB-9C78-4E36-A735-C6F814A8D128}">
      <dgm:prSet/>
      <dgm:spPr/>
      <dgm:t>
        <a:bodyPr/>
        <a:lstStyle/>
        <a:p>
          <a:endParaRPr lang="fr-FR"/>
        </a:p>
      </dgm:t>
    </dgm:pt>
    <dgm:pt modelId="{CE0D4E11-E841-4BD0-AB6E-4CE10FFFCB71}" type="pres">
      <dgm:prSet presAssocID="{663BD118-D537-4DCD-B514-4DBC5E0CCF79}" presName="cycle" presStyleCnt="0">
        <dgm:presLayoutVars>
          <dgm:dir/>
          <dgm:resizeHandles val="exact"/>
        </dgm:presLayoutVars>
      </dgm:prSet>
      <dgm:spPr/>
      <dgm:t>
        <a:bodyPr/>
        <a:lstStyle/>
        <a:p>
          <a:endParaRPr lang="fr-FR"/>
        </a:p>
      </dgm:t>
    </dgm:pt>
    <dgm:pt modelId="{36D85388-61DD-4D09-BCE2-D82F4A68C24C}" type="pres">
      <dgm:prSet presAssocID="{731FD6DF-753E-4386-985E-A99FDA024308}" presName="node" presStyleLbl="node1" presStyleIdx="0" presStyleCnt="4" custScaleX="121868">
        <dgm:presLayoutVars>
          <dgm:bulletEnabled val="1"/>
        </dgm:presLayoutVars>
      </dgm:prSet>
      <dgm:spPr/>
      <dgm:t>
        <a:bodyPr/>
        <a:lstStyle/>
        <a:p>
          <a:endParaRPr lang="fr-FR"/>
        </a:p>
      </dgm:t>
    </dgm:pt>
    <dgm:pt modelId="{0FB02A5C-60CE-4EFC-B135-9CB977625A9C}" type="pres">
      <dgm:prSet presAssocID="{731FD6DF-753E-4386-985E-A99FDA024308}" presName="spNode" presStyleCnt="0"/>
      <dgm:spPr/>
    </dgm:pt>
    <dgm:pt modelId="{906CCC92-38C5-4A1E-AC3F-3BF9DCD34517}" type="pres">
      <dgm:prSet presAssocID="{782EFD2F-2E8E-4BBF-97A5-47E26EDE0905}" presName="sibTrans" presStyleLbl="sibTrans1D1" presStyleIdx="0" presStyleCnt="4"/>
      <dgm:spPr/>
      <dgm:t>
        <a:bodyPr/>
        <a:lstStyle/>
        <a:p>
          <a:endParaRPr lang="fr-FR"/>
        </a:p>
      </dgm:t>
    </dgm:pt>
    <dgm:pt modelId="{6039B8B9-222A-4BD9-9842-350253180152}" type="pres">
      <dgm:prSet presAssocID="{364CE62A-BC8B-426D-8754-E6D8B8AA9FE4}" presName="node" presStyleLbl="node1" presStyleIdx="1" presStyleCnt="4" custScaleX="127593">
        <dgm:presLayoutVars>
          <dgm:bulletEnabled val="1"/>
        </dgm:presLayoutVars>
      </dgm:prSet>
      <dgm:spPr/>
      <dgm:t>
        <a:bodyPr/>
        <a:lstStyle/>
        <a:p>
          <a:endParaRPr lang="fr-FR"/>
        </a:p>
      </dgm:t>
    </dgm:pt>
    <dgm:pt modelId="{A843F5DD-6FC3-446C-91EB-E8C323419DB4}" type="pres">
      <dgm:prSet presAssocID="{364CE62A-BC8B-426D-8754-E6D8B8AA9FE4}" presName="spNode" presStyleCnt="0"/>
      <dgm:spPr/>
    </dgm:pt>
    <dgm:pt modelId="{7EF010CA-211F-4E7B-8A56-3218C5480DB6}" type="pres">
      <dgm:prSet presAssocID="{4DF880FC-2CF3-4BBB-AD93-F6A8C5DAD1F5}" presName="sibTrans" presStyleLbl="sibTrans1D1" presStyleIdx="1" presStyleCnt="4"/>
      <dgm:spPr/>
      <dgm:t>
        <a:bodyPr/>
        <a:lstStyle/>
        <a:p>
          <a:endParaRPr lang="fr-FR"/>
        </a:p>
      </dgm:t>
    </dgm:pt>
    <dgm:pt modelId="{23BEEFB1-2C07-48C3-A16D-A054271E51F3}" type="pres">
      <dgm:prSet presAssocID="{98B535C2-B9D5-453B-8AC1-0B921A51BA62}" presName="node" presStyleLbl="node1" presStyleIdx="2" presStyleCnt="4" custScaleX="126850">
        <dgm:presLayoutVars>
          <dgm:bulletEnabled val="1"/>
        </dgm:presLayoutVars>
      </dgm:prSet>
      <dgm:spPr/>
      <dgm:t>
        <a:bodyPr/>
        <a:lstStyle/>
        <a:p>
          <a:endParaRPr lang="fr-FR"/>
        </a:p>
      </dgm:t>
    </dgm:pt>
    <dgm:pt modelId="{45E05485-6477-4208-9EE0-682AC2BE44AA}" type="pres">
      <dgm:prSet presAssocID="{98B535C2-B9D5-453B-8AC1-0B921A51BA62}" presName="spNode" presStyleCnt="0"/>
      <dgm:spPr/>
    </dgm:pt>
    <dgm:pt modelId="{EEC11ED0-2B20-4B0A-87A6-13C38E37E37C}" type="pres">
      <dgm:prSet presAssocID="{468144EE-A0AA-4FAA-85DE-B1F814646191}" presName="sibTrans" presStyleLbl="sibTrans1D1" presStyleIdx="2" presStyleCnt="4"/>
      <dgm:spPr/>
      <dgm:t>
        <a:bodyPr/>
        <a:lstStyle/>
        <a:p>
          <a:endParaRPr lang="fr-FR"/>
        </a:p>
      </dgm:t>
    </dgm:pt>
    <dgm:pt modelId="{3B892C5D-BBB2-49B1-A8AB-FC7D038773F3}" type="pres">
      <dgm:prSet presAssocID="{C99EC830-FE50-43FF-90C6-6A7EE155AF00}" presName="node" presStyleLbl="node1" presStyleIdx="3" presStyleCnt="4" custScaleX="143320">
        <dgm:presLayoutVars>
          <dgm:bulletEnabled val="1"/>
        </dgm:presLayoutVars>
      </dgm:prSet>
      <dgm:spPr/>
      <dgm:t>
        <a:bodyPr/>
        <a:lstStyle/>
        <a:p>
          <a:endParaRPr lang="fr-FR"/>
        </a:p>
      </dgm:t>
    </dgm:pt>
    <dgm:pt modelId="{BD8374D4-9C65-43F7-AB8D-C71D01DA95CE}" type="pres">
      <dgm:prSet presAssocID="{C99EC830-FE50-43FF-90C6-6A7EE155AF00}" presName="spNode" presStyleCnt="0"/>
      <dgm:spPr/>
    </dgm:pt>
    <dgm:pt modelId="{979118B2-171E-4A0D-A6ED-F4C7E677F754}" type="pres">
      <dgm:prSet presAssocID="{DFB2CEFE-F493-4911-B086-629320CB5645}" presName="sibTrans" presStyleLbl="sibTrans1D1" presStyleIdx="3" presStyleCnt="4"/>
      <dgm:spPr/>
      <dgm:t>
        <a:bodyPr/>
        <a:lstStyle/>
        <a:p>
          <a:endParaRPr lang="fr-FR"/>
        </a:p>
      </dgm:t>
    </dgm:pt>
  </dgm:ptLst>
  <dgm:cxnLst>
    <dgm:cxn modelId="{19048124-1AF9-4AB5-B7DA-5D7C7D4EF19C}" type="presOf" srcId="{663BD118-D537-4DCD-B514-4DBC5E0CCF79}" destId="{CE0D4E11-E841-4BD0-AB6E-4CE10FFFCB71}" srcOrd="0" destOrd="0" presId="urn:microsoft.com/office/officeart/2005/8/layout/cycle5"/>
    <dgm:cxn modelId="{D8F03ED4-204C-4F16-B8F5-B75C01CCDF50}" type="presOf" srcId="{364CE62A-BC8B-426D-8754-E6D8B8AA9FE4}" destId="{6039B8B9-222A-4BD9-9842-350253180152}" srcOrd="0" destOrd="0" presId="urn:microsoft.com/office/officeart/2005/8/layout/cycle5"/>
    <dgm:cxn modelId="{7F2C3F1F-6999-4409-A10A-5CC7FE511E70}" srcId="{663BD118-D537-4DCD-B514-4DBC5E0CCF79}" destId="{731FD6DF-753E-4386-985E-A99FDA024308}" srcOrd="0" destOrd="0" parTransId="{F85FC6EC-FEA8-446D-87D9-9FA0B0DF559F}" sibTransId="{782EFD2F-2E8E-4BBF-97A5-47E26EDE0905}"/>
    <dgm:cxn modelId="{A501774F-A253-46B8-A82D-A4C938D76447}" type="presOf" srcId="{4DF880FC-2CF3-4BBB-AD93-F6A8C5DAD1F5}" destId="{7EF010CA-211F-4E7B-8A56-3218C5480DB6}" srcOrd="0" destOrd="0" presId="urn:microsoft.com/office/officeart/2005/8/layout/cycle5"/>
    <dgm:cxn modelId="{A0FB6EDB-9C78-4E36-A735-C6F814A8D128}" srcId="{663BD118-D537-4DCD-B514-4DBC5E0CCF79}" destId="{C99EC830-FE50-43FF-90C6-6A7EE155AF00}" srcOrd="3" destOrd="0" parTransId="{E49AFEFE-4D4F-4C5E-B31A-A0815B0B5940}" sibTransId="{DFB2CEFE-F493-4911-B086-629320CB5645}"/>
    <dgm:cxn modelId="{A9BAA9B0-A61C-45DC-BE91-18C7F05B68D5}" srcId="{663BD118-D537-4DCD-B514-4DBC5E0CCF79}" destId="{98B535C2-B9D5-453B-8AC1-0B921A51BA62}" srcOrd="2" destOrd="0" parTransId="{DC7BACDB-90C7-4263-8938-6337A3D905F1}" sibTransId="{468144EE-A0AA-4FAA-85DE-B1F814646191}"/>
    <dgm:cxn modelId="{C716ED41-5A85-4D16-A2DE-936B8763FA1B}" type="presOf" srcId="{98B535C2-B9D5-453B-8AC1-0B921A51BA62}" destId="{23BEEFB1-2C07-48C3-A16D-A054271E51F3}" srcOrd="0" destOrd="0" presId="urn:microsoft.com/office/officeart/2005/8/layout/cycle5"/>
    <dgm:cxn modelId="{F994354A-39B2-4FFD-8544-BD7C7BA22F6C}" type="presOf" srcId="{C99EC830-FE50-43FF-90C6-6A7EE155AF00}" destId="{3B892C5D-BBB2-49B1-A8AB-FC7D038773F3}" srcOrd="0" destOrd="0" presId="urn:microsoft.com/office/officeart/2005/8/layout/cycle5"/>
    <dgm:cxn modelId="{19C8B4B7-C5BB-4224-852D-EA72496B8E8D}" type="presOf" srcId="{731FD6DF-753E-4386-985E-A99FDA024308}" destId="{36D85388-61DD-4D09-BCE2-D82F4A68C24C}" srcOrd="0" destOrd="0" presId="urn:microsoft.com/office/officeart/2005/8/layout/cycle5"/>
    <dgm:cxn modelId="{15ACCAD7-63FF-4615-9283-899308346C2F}" type="presOf" srcId="{DFB2CEFE-F493-4911-B086-629320CB5645}" destId="{979118B2-171E-4A0D-A6ED-F4C7E677F754}" srcOrd="0" destOrd="0" presId="urn:microsoft.com/office/officeart/2005/8/layout/cycle5"/>
    <dgm:cxn modelId="{4B41547A-E62A-436D-A01C-6227F42BFC52}" type="presOf" srcId="{782EFD2F-2E8E-4BBF-97A5-47E26EDE0905}" destId="{906CCC92-38C5-4A1E-AC3F-3BF9DCD34517}" srcOrd="0" destOrd="0" presId="urn:microsoft.com/office/officeart/2005/8/layout/cycle5"/>
    <dgm:cxn modelId="{9639C122-A293-4B47-A5F5-409377C11C07}" srcId="{663BD118-D537-4DCD-B514-4DBC5E0CCF79}" destId="{364CE62A-BC8B-426D-8754-E6D8B8AA9FE4}" srcOrd="1" destOrd="0" parTransId="{C83F8614-D1E6-4D60-99C9-40C9E3D1F41C}" sibTransId="{4DF880FC-2CF3-4BBB-AD93-F6A8C5DAD1F5}"/>
    <dgm:cxn modelId="{3E67ACED-9450-4A4A-89B8-6A72BA86EBB1}" type="presOf" srcId="{468144EE-A0AA-4FAA-85DE-B1F814646191}" destId="{EEC11ED0-2B20-4B0A-87A6-13C38E37E37C}" srcOrd="0" destOrd="0" presId="urn:microsoft.com/office/officeart/2005/8/layout/cycle5"/>
    <dgm:cxn modelId="{A899C0DC-A352-4E93-98BF-2B90F511029F}" type="presParOf" srcId="{CE0D4E11-E841-4BD0-AB6E-4CE10FFFCB71}" destId="{36D85388-61DD-4D09-BCE2-D82F4A68C24C}" srcOrd="0" destOrd="0" presId="urn:microsoft.com/office/officeart/2005/8/layout/cycle5"/>
    <dgm:cxn modelId="{36BF01C2-8334-4491-932F-78284CDAB8C9}" type="presParOf" srcId="{CE0D4E11-E841-4BD0-AB6E-4CE10FFFCB71}" destId="{0FB02A5C-60CE-4EFC-B135-9CB977625A9C}" srcOrd="1" destOrd="0" presId="urn:microsoft.com/office/officeart/2005/8/layout/cycle5"/>
    <dgm:cxn modelId="{9A9FD5AD-24D7-404E-9046-7BE79C20F34B}" type="presParOf" srcId="{CE0D4E11-E841-4BD0-AB6E-4CE10FFFCB71}" destId="{906CCC92-38C5-4A1E-AC3F-3BF9DCD34517}" srcOrd="2" destOrd="0" presId="urn:microsoft.com/office/officeart/2005/8/layout/cycle5"/>
    <dgm:cxn modelId="{151FD9BD-486E-4A6A-941E-648BA2A0B98F}" type="presParOf" srcId="{CE0D4E11-E841-4BD0-AB6E-4CE10FFFCB71}" destId="{6039B8B9-222A-4BD9-9842-350253180152}" srcOrd="3" destOrd="0" presId="urn:microsoft.com/office/officeart/2005/8/layout/cycle5"/>
    <dgm:cxn modelId="{BBAAD24E-1BC8-44CD-8BB0-DE4487070887}" type="presParOf" srcId="{CE0D4E11-E841-4BD0-AB6E-4CE10FFFCB71}" destId="{A843F5DD-6FC3-446C-91EB-E8C323419DB4}" srcOrd="4" destOrd="0" presId="urn:microsoft.com/office/officeart/2005/8/layout/cycle5"/>
    <dgm:cxn modelId="{185FA065-AF5B-4A56-B269-B410140D66B9}" type="presParOf" srcId="{CE0D4E11-E841-4BD0-AB6E-4CE10FFFCB71}" destId="{7EF010CA-211F-4E7B-8A56-3218C5480DB6}" srcOrd="5" destOrd="0" presId="urn:microsoft.com/office/officeart/2005/8/layout/cycle5"/>
    <dgm:cxn modelId="{60ED44E2-CC58-4BFB-A613-4497AEA84C01}" type="presParOf" srcId="{CE0D4E11-E841-4BD0-AB6E-4CE10FFFCB71}" destId="{23BEEFB1-2C07-48C3-A16D-A054271E51F3}" srcOrd="6" destOrd="0" presId="urn:microsoft.com/office/officeart/2005/8/layout/cycle5"/>
    <dgm:cxn modelId="{5F0554CA-C92A-4921-8159-AF8D2CC75525}" type="presParOf" srcId="{CE0D4E11-E841-4BD0-AB6E-4CE10FFFCB71}" destId="{45E05485-6477-4208-9EE0-682AC2BE44AA}" srcOrd="7" destOrd="0" presId="urn:microsoft.com/office/officeart/2005/8/layout/cycle5"/>
    <dgm:cxn modelId="{FB65EBD4-B055-44C8-A6AE-92A70E52247A}" type="presParOf" srcId="{CE0D4E11-E841-4BD0-AB6E-4CE10FFFCB71}" destId="{EEC11ED0-2B20-4B0A-87A6-13C38E37E37C}" srcOrd="8" destOrd="0" presId="urn:microsoft.com/office/officeart/2005/8/layout/cycle5"/>
    <dgm:cxn modelId="{A46FAE69-FD06-4E78-B750-9673D68945BD}" type="presParOf" srcId="{CE0D4E11-E841-4BD0-AB6E-4CE10FFFCB71}" destId="{3B892C5D-BBB2-49B1-A8AB-FC7D038773F3}" srcOrd="9" destOrd="0" presId="urn:microsoft.com/office/officeart/2005/8/layout/cycle5"/>
    <dgm:cxn modelId="{90CFB146-1CA5-458D-B440-8DD39E58134E}" type="presParOf" srcId="{CE0D4E11-E841-4BD0-AB6E-4CE10FFFCB71}" destId="{BD8374D4-9C65-43F7-AB8D-C71D01DA95CE}" srcOrd="10" destOrd="0" presId="urn:microsoft.com/office/officeart/2005/8/layout/cycle5"/>
    <dgm:cxn modelId="{17CF8D88-0C90-4FC6-BFDB-C08E8819ADBD}" type="presParOf" srcId="{CE0D4E11-E841-4BD0-AB6E-4CE10FFFCB71}" destId="{979118B2-171E-4A0D-A6ED-F4C7E677F754}"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10484E-4D0A-4D03-B305-220D947B80C7}"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fr-FR"/>
        </a:p>
      </dgm:t>
    </dgm:pt>
    <dgm:pt modelId="{B4F4D27A-1B58-413E-A86F-D5B925F97630}">
      <dgm:prSet phldrT="[Texte]"/>
      <dgm:spPr/>
      <dgm:t>
        <a:bodyPr/>
        <a:lstStyle/>
        <a:p>
          <a:r>
            <a:rPr lang="fr-FR" dirty="0" smtClean="0"/>
            <a:t>fondements du projet</a:t>
          </a:r>
          <a:endParaRPr lang="fr-FR" dirty="0"/>
        </a:p>
      </dgm:t>
    </dgm:pt>
    <dgm:pt modelId="{501D1273-4874-440C-BE14-42AFDF6474A9}" type="parTrans" cxnId="{888493D3-2EE2-47BE-AF56-430222182157}">
      <dgm:prSet/>
      <dgm:spPr/>
      <dgm:t>
        <a:bodyPr/>
        <a:lstStyle/>
        <a:p>
          <a:endParaRPr lang="fr-FR"/>
        </a:p>
      </dgm:t>
    </dgm:pt>
    <dgm:pt modelId="{992C9182-4795-49BA-AA9B-0529EF0CD840}" type="sibTrans" cxnId="{888493D3-2EE2-47BE-AF56-430222182157}">
      <dgm:prSet/>
      <dgm:spPr/>
      <dgm:t>
        <a:bodyPr/>
        <a:lstStyle/>
        <a:p>
          <a:endParaRPr lang="fr-FR"/>
        </a:p>
      </dgm:t>
    </dgm:pt>
    <dgm:pt modelId="{37E8911B-C833-4A9B-8B57-4EC9E5AB881C}">
      <dgm:prSet/>
      <dgm:spPr/>
      <dgm:t>
        <a:bodyPr/>
        <a:lstStyle/>
        <a:p>
          <a:r>
            <a:rPr lang="fr-FR" dirty="0" smtClean="0"/>
            <a:t>diagnostic de l’établissement </a:t>
          </a:r>
          <a:br>
            <a:rPr lang="fr-FR" dirty="0" smtClean="0"/>
          </a:br>
          <a:endParaRPr lang="fr-FR" dirty="0"/>
        </a:p>
      </dgm:t>
    </dgm:pt>
    <dgm:pt modelId="{86BA2DFF-30AC-49D7-8452-0EE0FFDC182B}" type="parTrans" cxnId="{C11ADCEE-162F-4A21-82A5-64DB48507B71}">
      <dgm:prSet/>
      <dgm:spPr/>
      <dgm:t>
        <a:bodyPr/>
        <a:lstStyle/>
        <a:p>
          <a:endParaRPr lang="fr-FR"/>
        </a:p>
      </dgm:t>
    </dgm:pt>
    <dgm:pt modelId="{54E6D335-D85F-4306-AA0D-320B05CB1947}" type="sibTrans" cxnId="{C11ADCEE-162F-4A21-82A5-64DB48507B71}">
      <dgm:prSet/>
      <dgm:spPr/>
      <dgm:t>
        <a:bodyPr/>
        <a:lstStyle/>
        <a:p>
          <a:endParaRPr lang="fr-FR"/>
        </a:p>
      </dgm:t>
    </dgm:pt>
    <dgm:pt modelId="{4307D7A8-D5F7-432A-9E87-91F93D819C45}">
      <dgm:prSet/>
      <dgm:spPr/>
      <dgm:t>
        <a:bodyPr/>
        <a:lstStyle/>
        <a:p>
          <a:r>
            <a:rPr lang="fr-FR" dirty="0" smtClean="0"/>
            <a:t>choix des priorités </a:t>
          </a:r>
          <a:endParaRPr lang="fr-FR" dirty="0"/>
        </a:p>
      </dgm:t>
    </dgm:pt>
    <dgm:pt modelId="{333A4D92-0FFE-4AE2-AFBD-9F0B5E0C29C4}" type="parTrans" cxnId="{578C9CBA-BAF5-4D66-81BF-BD3F0BD46FEC}">
      <dgm:prSet/>
      <dgm:spPr/>
      <dgm:t>
        <a:bodyPr/>
        <a:lstStyle/>
        <a:p>
          <a:endParaRPr lang="fr-FR"/>
        </a:p>
      </dgm:t>
    </dgm:pt>
    <dgm:pt modelId="{54F44411-1B29-446A-A569-D79A75A6B33E}" type="sibTrans" cxnId="{578C9CBA-BAF5-4D66-81BF-BD3F0BD46FEC}">
      <dgm:prSet/>
      <dgm:spPr/>
      <dgm:t>
        <a:bodyPr/>
        <a:lstStyle/>
        <a:p>
          <a:endParaRPr lang="fr-FR"/>
        </a:p>
      </dgm:t>
    </dgm:pt>
    <dgm:pt modelId="{6815BD61-622B-4597-A02D-5AC9D5ED67FC}">
      <dgm:prSet/>
      <dgm:spPr/>
      <dgm:t>
        <a:bodyPr/>
        <a:lstStyle/>
        <a:p>
          <a:r>
            <a:rPr lang="fr-FR" dirty="0" smtClean="0"/>
            <a:t>Elaboration des axes du PE</a:t>
          </a:r>
          <a:endParaRPr lang="fr-FR" dirty="0"/>
        </a:p>
      </dgm:t>
    </dgm:pt>
    <dgm:pt modelId="{A9479023-F2A9-4C19-86B0-0985775C6A19}" type="parTrans" cxnId="{A818E27F-4498-4F18-B860-C51D52628BD5}">
      <dgm:prSet/>
      <dgm:spPr/>
      <dgm:t>
        <a:bodyPr/>
        <a:lstStyle/>
        <a:p>
          <a:endParaRPr lang="fr-FR"/>
        </a:p>
      </dgm:t>
    </dgm:pt>
    <dgm:pt modelId="{8119F7CB-54FA-4E18-9B20-C7BF7B163627}" type="sibTrans" cxnId="{A818E27F-4498-4F18-B860-C51D52628BD5}">
      <dgm:prSet/>
      <dgm:spPr/>
      <dgm:t>
        <a:bodyPr/>
        <a:lstStyle/>
        <a:p>
          <a:endParaRPr lang="fr-FR"/>
        </a:p>
      </dgm:t>
    </dgm:pt>
    <dgm:pt modelId="{6A64B9F5-BD2C-4357-B552-9786AC9ABCDE}" type="pres">
      <dgm:prSet presAssocID="{A210484E-4D0A-4D03-B305-220D947B80C7}" presName="diagram" presStyleCnt="0">
        <dgm:presLayoutVars>
          <dgm:chPref val="1"/>
          <dgm:dir/>
          <dgm:animOne val="branch"/>
          <dgm:animLvl val="lvl"/>
          <dgm:resizeHandles/>
        </dgm:presLayoutVars>
      </dgm:prSet>
      <dgm:spPr/>
      <dgm:t>
        <a:bodyPr/>
        <a:lstStyle/>
        <a:p>
          <a:endParaRPr lang="fr-FR"/>
        </a:p>
      </dgm:t>
    </dgm:pt>
    <dgm:pt modelId="{B5976085-FF38-44E8-8246-7F6257461758}" type="pres">
      <dgm:prSet presAssocID="{B4F4D27A-1B58-413E-A86F-D5B925F97630}" presName="root" presStyleCnt="0"/>
      <dgm:spPr/>
    </dgm:pt>
    <dgm:pt modelId="{AF56F640-0E3C-4737-A598-F3D755B7E83B}" type="pres">
      <dgm:prSet presAssocID="{B4F4D27A-1B58-413E-A86F-D5B925F97630}" presName="rootComposite" presStyleCnt="0"/>
      <dgm:spPr/>
    </dgm:pt>
    <dgm:pt modelId="{DE573FD5-C079-4220-9008-58D464A19EBE}" type="pres">
      <dgm:prSet presAssocID="{B4F4D27A-1B58-413E-A86F-D5B925F97630}" presName="rootText" presStyleLbl="node1" presStyleIdx="0" presStyleCnt="4"/>
      <dgm:spPr/>
      <dgm:t>
        <a:bodyPr/>
        <a:lstStyle/>
        <a:p>
          <a:endParaRPr lang="fr-FR"/>
        </a:p>
      </dgm:t>
    </dgm:pt>
    <dgm:pt modelId="{21FC3C64-AB1A-4792-9DA9-D2F805EC433C}" type="pres">
      <dgm:prSet presAssocID="{B4F4D27A-1B58-413E-A86F-D5B925F97630}" presName="rootConnector" presStyleLbl="node1" presStyleIdx="0" presStyleCnt="4"/>
      <dgm:spPr/>
      <dgm:t>
        <a:bodyPr/>
        <a:lstStyle/>
        <a:p>
          <a:endParaRPr lang="fr-FR"/>
        </a:p>
      </dgm:t>
    </dgm:pt>
    <dgm:pt modelId="{31849C0B-5188-4482-BCA6-C6195425C5A7}" type="pres">
      <dgm:prSet presAssocID="{B4F4D27A-1B58-413E-A86F-D5B925F97630}" presName="childShape" presStyleCnt="0"/>
      <dgm:spPr/>
    </dgm:pt>
    <dgm:pt modelId="{77FED0C5-AD3A-4782-9B87-E486956730EE}" type="pres">
      <dgm:prSet presAssocID="{37E8911B-C833-4A9B-8B57-4EC9E5AB881C}" presName="root" presStyleCnt="0"/>
      <dgm:spPr/>
    </dgm:pt>
    <dgm:pt modelId="{C71D0E7D-651C-466E-864E-A3CD6C76F992}" type="pres">
      <dgm:prSet presAssocID="{37E8911B-C833-4A9B-8B57-4EC9E5AB881C}" presName="rootComposite" presStyleCnt="0"/>
      <dgm:spPr/>
    </dgm:pt>
    <dgm:pt modelId="{21CB8921-3508-4EE5-B7F9-1EE8431E2CB3}" type="pres">
      <dgm:prSet presAssocID="{37E8911B-C833-4A9B-8B57-4EC9E5AB881C}" presName="rootText" presStyleLbl="node1" presStyleIdx="1" presStyleCnt="4"/>
      <dgm:spPr/>
      <dgm:t>
        <a:bodyPr/>
        <a:lstStyle/>
        <a:p>
          <a:endParaRPr lang="fr-FR"/>
        </a:p>
      </dgm:t>
    </dgm:pt>
    <dgm:pt modelId="{7AA77589-87EA-4D8F-94FC-7BBB65171BA8}" type="pres">
      <dgm:prSet presAssocID="{37E8911B-C833-4A9B-8B57-4EC9E5AB881C}" presName="rootConnector" presStyleLbl="node1" presStyleIdx="1" presStyleCnt="4"/>
      <dgm:spPr/>
      <dgm:t>
        <a:bodyPr/>
        <a:lstStyle/>
        <a:p>
          <a:endParaRPr lang="fr-FR"/>
        </a:p>
      </dgm:t>
    </dgm:pt>
    <dgm:pt modelId="{9A60256C-205B-4C3E-8AB8-EBE4563649AE}" type="pres">
      <dgm:prSet presAssocID="{37E8911B-C833-4A9B-8B57-4EC9E5AB881C}" presName="childShape" presStyleCnt="0"/>
      <dgm:spPr/>
    </dgm:pt>
    <dgm:pt modelId="{5AD0A4D0-6629-4853-B92F-519C1962926D}" type="pres">
      <dgm:prSet presAssocID="{4307D7A8-D5F7-432A-9E87-91F93D819C45}" presName="root" presStyleCnt="0"/>
      <dgm:spPr/>
    </dgm:pt>
    <dgm:pt modelId="{78B3DCA9-DB1F-4CBB-A7E5-ADDB71F24330}" type="pres">
      <dgm:prSet presAssocID="{4307D7A8-D5F7-432A-9E87-91F93D819C45}" presName="rootComposite" presStyleCnt="0"/>
      <dgm:spPr/>
    </dgm:pt>
    <dgm:pt modelId="{25D5D5FB-4069-4FD0-B301-0B78E954CD90}" type="pres">
      <dgm:prSet presAssocID="{4307D7A8-D5F7-432A-9E87-91F93D819C45}" presName="rootText" presStyleLbl="node1" presStyleIdx="2" presStyleCnt="4"/>
      <dgm:spPr/>
      <dgm:t>
        <a:bodyPr/>
        <a:lstStyle/>
        <a:p>
          <a:endParaRPr lang="fr-FR"/>
        </a:p>
      </dgm:t>
    </dgm:pt>
    <dgm:pt modelId="{6F9A8E84-1C46-48A8-B1C4-33A4AAB408E6}" type="pres">
      <dgm:prSet presAssocID="{4307D7A8-D5F7-432A-9E87-91F93D819C45}" presName="rootConnector" presStyleLbl="node1" presStyleIdx="2" presStyleCnt="4"/>
      <dgm:spPr/>
      <dgm:t>
        <a:bodyPr/>
        <a:lstStyle/>
        <a:p>
          <a:endParaRPr lang="fr-FR"/>
        </a:p>
      </dgm:t>
    </dgm:pt>
    <dgm:pt modelId="{1928E42F-335D-4D6A-9ABE-1A25406B0305}" type="pres">
      <dgm:prSet presAssocID="{4307D7A8-D5F7-432A-9E87-91F93D819C45}" presName="childShape" presStyleCnt="0"/>
      <dgm:spPr/>
    </dgm:pt>
    <dgm:pt modelId="{9928B2B0-AE90-487E-9B81-EA3EBD2BF0D1}" type="pres">
      <dgm:prSet presAssocID="{6815BD61-622B-4597-A02D-5AC9D5ED67FC}" presName="root" presStyleCnt="0"/>
      <dgm:spPr/>
    </dgm:pt>
    <dgm:pt modelId="{11F4A5A7-1A00-4256-9F63-EBA7A1DCBCD3}" type="pres">
      <dgm:prSet presAssocID="{6815BD61-622B-4597-A02D-5AC9D5ED67FC}" presName="rootComposite" presStyleCnt="0"/>
      <dgm:spPr/>
    </dgm:pt>
    <dgm:pt modelId="{60AAEC55-C95D-41B6-B364-BACC791EBC6E}" type="pres">
      <dgm:prSet presAssocID="{6815BD61-622B-4597-A02D-5AC9D5ED67FC}" presName="rootText" presStyleLbl="node1" presStyleIdx="3" presStyleCnt="4"/>
      <dgm:spPr/>
      <dgm:t>
        <a:bodyPr/>
        <a:lstStyle/>
        <a:p>
          <a:endParaRPr lang="fr-FR"/>
        </a:p>
      </dgm:t>
    </dgm:pt>
    <dgm:pt modelId="{3356C639-AEE2-42D5-AA55-53B27206A8FF}" type="pres">
      <dgm:prSet presAssocID="{6815BD61-622B-4597-A02D-5AC9D5ED67FC}" presName="rootConnector" presStyleLbl="node1" presStyleIdx="3" presStyleCnt="4"/>
      <dgm:spPr/>
      <dgm:t>
        <a:bodyPr/>
        <a:lstStyle/>
        <a:p>
          <a:endParaRPr lang="fr-FR"/>
        </a:p>
      </dgm:t>
    </dgm:pt>
    <dgm:pt modelId="{31AB596E-9BE7-47C6-BA97-4F11FD8AA066}" type="pres">
      <dgm:prSet presAssocID="{6815BD61-622B-4597-A02D-5AC9D5ED67FC}" presName="childShape" presStyleCnt="0"/>
      <dgm:spPr/>
    </dgm:pt>
  </dgm:ptLst>
  <dgm:cxnLst>
    <dgm:cxn modelId="{965925B8-C40F-4EB4-B93C-DCDB0E9E56AB}" type="presOf" srcId="{6815BD61-622B-4597-A02D-5AC9D5ED67FC}" destId="{60AAEC55-C95D-41B6-B364-BACC791EBC6E}" srcOrd="0" destOrd="0" presId="urn:microsoft.com/office/officeart/2005/8/layout/hierarchy3"/>
    <dgm:cxn modelId="{3D94EEE2-4A56-4AF6-B413-A30EEAC251E7}" type="presOf" srcId="{4307D7A8-D5F7-432A-9E87-91F93D819C45}" destId="{25D5D5FB-4069-4FD0-B301-0B78E954CD90}" srcOrd="0" destOrd="0" presId="urn:microsoft.com/office/officeart/2005/8/layout/hierarchy3"/>
    <dgm:cxn modelId="{76AFBBB6-DC1C-4D17-A6D1-193DF7034388}" type="presOf" srcId="{B4F4D27A-1B58-413E-A86F-D5B925F97630}" destId="{21FC3C64-AB1A-4792-9DA9-D2F805EC433C}" srcOrd="1" destOrd="0" presId="urn:microsoft.com/office/officeart/2005/8/layout/hierarchy3"/>
    <dgm:cxn modelId="{888493D3-2EE2-47BE-AF56-430222182157}" srcId="{A210484E-4D0A-4D03-B305-220D947B80C7}" destId="{B4F4D27A-1B58-413E-A86F-D5B925F97630}" srcOrd="0" destOrd="0" parTransId="{501D1273-4874-440C-BE14-42AFDF6474A9}" sibTransId="{992C9182-4795-49BA-AA9B-0529EF0CD840}"/>
    <dgm:cxn modelId="{C11ADCEE-162F-4A21-82A5-64DB48507B71}" srcId="{A210484E-4D0A-4D03-B305-220D947B80C7}" destId="{37E8911B-C833-4A9B-8B57-4EC9E5AB881C}" srcOrd="1" destOrd="0" parTransId="{86BA2DFF-30AC-49D7-8452-0EE0FFDC182B}" sibTransId="{54E6D335-D85F-4306-AA0D-320B05CB1947}"/>
    <dgm:cxn modelId="{578C9CBA-BAF5-4D66-81BF-BD3F0BD46FEC}" srcId="{A210484E-4D0A-4D03-B305-220D947B80C7}" destId="{4307D7A8-D5F7-432A-9E87-91F93D819C45}" srcOrd="2" destOrd="0" parTransId="{333A4D92-0FFE-4AE2-AFBD-9F0B5E0C29C4}" sibTransId="{54F44411-1B29-446A-A569-D79A75A6B33E}"/>
    <dgm:cxn modelId="{6433953F-8573-4A53-9C03-AE901AC0F9DC}" type="presOf" srcId="{37E8911B-C833-4A9B-8B57-4EC9E5AB881C}" destId="{21CB8921-3508-4EE5-B7F9-1EE8431E2CB3}" srcOrd="0" destOrd="0" presId="urn:microsoft.com/office/officeart/2005/8/layout/hierarchy3"/>
    <dgm:cxn modelId="{3756CC0B-2194-4424-8F45-67E028F8619C}" type="presOf" srcId="{A210484E-4D0A-4D03-B305-220D947B80C7}" destId="{6A64B9F5-BD2C-4357-B552-9786AC9ABCDE}" srcOrd="0" destOrd="0" presId="urn:microsoft.com/office/officeart/2005/8/layout/hierarchy3"/>
    <dgm:cxn modelId="{365BB959-7765-448D-84BA-BF743A63B8C8}" type="presOf" srcId="{B4F4D27A-1B58-413E-A86F-D5B925F97630}" destId="{DE573FD5-C079-4220-9008-58D464A19EBE}" srcOrd="0" destOrd="0" presId="urn:microsoft.com/office/officeart/2005/8/layout/hierarchy3"/>
    <dgm:cxn modelId="{18B06B07-4593-4916-B2FA-4E4019D10D9D}" type="presOf" srcId="{4307D7A8-D5F7-432A-9E87-91F93D819C45}" destId="{6F9A8E84-1C46-48A8-B1C4-33A4AAB408E6}" srcOrd="1" destOrd="0" presId="urn:microsoft.com/office/officeart/2005/8/layout/hierarchy3"/>
    <dgm:cxn modelId="{76F3F3FE-A6C0-467C-A0F6-0ED5514476C9}" type="presOf" srcId="{6815BD61-622B-4597-A02D-5AC9D5ED67FC}" destId="{3356C639-AEE2-42D5-AA55-53B27206A8FF}" srcOrd="1" destOrd="0" presId="urn:microsoft.com/office/officeart/2005/8/layout/hierarchy3"/>
    <dgm:cxn modelId="{A818E27F-4498-4F18-B860-C51D52628BD5}" srcId="{A210484E-4D0A-4D03-B305-220D947B80C7}" destId="{6815BD61-622B-4597-A02D-5AC9D5ED67FC}" srcOrd="3" destOrd="0" parTransId="{A9479023-F2A9-4C19-86B0-0985775C6A19}" sibTransId="{8119F7CB-54FA-4E18-9B20-C7BF7B163627}"/>
    <dgm:cxn modelId="{F6136C9C-DFFB-4C85-BB0B-1FB6F9D9B86C}" type="presOf" srcId="{37E8911B-C833-4A9B-8B57-4EC9E5AB881C}" destId="{7AA77589-87EA-4D8F-94FC-7BBB65171BA8}" srcOrd="1" destOrd="0" presId="urn:microsoft.com/office/officeart/2005/8/layout/hierarchy3"/>
    <dgm:cxn modelId="{90099EDD-947E-4719-9FC7-8C4B1CF60400}" type="presParOf" srcId="{6A64B9F5-BD2C-4357-B552-9786AC9ABCDE}" destId="{B5976085-FF38-44E8-8246-7F6257461758}" srcOrd="0" destOrd="0" presId="urn:microsoft.com/office/officeart/2005/8/layout/hierarchy3"/>
    <dgm:cxn modelId="{D54D628B-9347-40AC-BD4A-FE793E178879}" type="presParOf" srcId="{B5976085-FF38-44E8-8246-7F6257461758}" destId="{AF56F640-0E3C-4737-A598-F3D755B7E83B}" srcOrd="0" destOrd="0" presId="urn:microsoft.com/office/officeart/2005/8/layout/hierarchy3"/>
    <dgm:cxn modelId="{37D6948B-8245-410A-BECA-2CC38A80867B}" type="presParOf" srcId="{AF56F640-0E3C-4737-A598-F3D755B7E83B}" destId="{DE573FD5-C079-4220-9008-58D464A19EBE}" srcOrd="0" destOrd="0" presId="urn:microsoft.com/office/officeart/2005/8/layout/hierarchy3"/>
    <dgm:cxn modelId="{63949387-DB58-4317-85C0-89CC339699B4}" type="presParOf" srcId="{AF56F640-0E3C-4737-A598-F3D755B7E83B}" destId="{21FC3C64-AB1A-4792-9DA9-D2F805EC433C}" srcOrd="1" destOrd="0" presId="urn:microsoft.com/office/officeart/2005/8/layout/hierarchy3"/>
    <dgm:cxn modelId="{608FC398-B975-42E6-9132-EED0FB01D269}" type="presParOf" srcId="{B5976085-FF38-44E8-8246-7F6257461758}" destId="{31849C0B-5188-4482-BCA6-C6195425C5A7}" srcOrd="1" destOrd="0" presId="urn:microsoft.com/office/officeart/2005/8/layout/hierarchy3"/>
    <dgm:cxn modelId="{6E4F492F-7A45-4EB6-812D-CA6CE824DAD4}" type="presParOf" srcId="{6A64B9F5-BD2C-4357-B552-9786AC9ABCDE}" destId="{77FED0C5-AD3A-4782-9B87-E486956730EE}" srcOrd="1" destOrd="0" presId="urn:microsoft.com/office/officeart/2005/8/layout/hierarchy3"/>
    <dgm:cxn modelId="{53FC09A2-7DDC-4101-83F0-D55B4DE33062}" type="presParOf" srcId="{77FED0C5-AD3A-4782-9B87-E486956730EE}" destId="{C71D0E7D-651C-466E-864E-A3CD6C76F992}" srcOrd="0" destOrd="0" presId="urn:microsoft.com/office/officeart/2005/8/layout/hierarchy3"/>
    <dgm:cxn modelId="{E27579D4-D7D3-4804-B6C0-2DC478103C62}" type="presParOf" srcId="{C71D0E7D-651C-466E-864E-A3CD6C76F992}" destId="{21CB8921-3508-4EE5-B7F9-1EE8431E2CB3}" srcOrd="0" destOrd="0" presId="urn:microsoft.com/office/officeart/2005/8/layout/hierarchy3"/>
    <dgm:cxn modelId="{789F6C55-B8DD-4CAA-89E0-136C2CCE72F9}" type="presParOf" srcId="{C71D0E7D-651C-466E-864E-A3CD6C76F992}" destId="{7AA77589-87EA-4D8F-94FC-7BBB65171BA8}" srcOrd="1" destOrd="0" presId="urn:microsoft.com/office/officeart/2005/8/layout/hierarchy3"/>
    <dgm:cxn modelId="{3C9F6319-2E01-4C09-BEDB-AEC09DF5B8FC}" type="presParOf" srcId="{77FED0C5-AD3A-4782-9B87-E486956730EE}" destId="{9A60256C-205B-4C3E-8AB8-EBE4563649AE}" srcOrd="1" destOrd="0" presId="urn:microsoft.com/office/officeart/2005/8/layout/hierarchy3"/>
    <dgm:cxn modelId="{ACA9CCCF-1FB7-451D-982B-B9E3B5627020}" type="presParOf" srcId="{6A64B9F5-BD2C-4357-B552-9786AC9ABCDE}" destId="{5AD0A4D0-6629-4853-B92F-519C1962926D}" srcOrd="2" destOrd="0" presId="urn:microsoft.com/office/officeart/2005/8/layout/hierarchy3"/>
    <dgm:cxn modelId="{A27150AC-B390-44A4-BF9C-4437DD56420D}" type="presParOf" srcId="{5AD0A4D0-6629-4853-B92F-519C1962926D}" destId="{78B3DCA9-DB1F-4CBB-A7E5-ADDB71F24330}" srcOrd="0" destOrd="0" presId="urn:microsoft.com/office/officeart/2005/8/layout/hierarchy3"/>
    <dgm:cxn modelId="{9D0F0C70-96CF-4BB2-8C68-6424912BDD6D}" type="presParOf" srcId="{78B3DCA9-DB1F-4CBB-A7E5-ADDB71F24330}" destId="{25D5D5FB-4069-4FD0-B301-0B78E954CD90}" srcOrd="0" destOrd="0" presId="urn:microsoft.com/office/officeart/2005/8/layout/hierarchy3"/>
    <dgm:cxn modelId="{DD28412C-9809-49D8-83D3-6442C4D3B498}" type="presParOf" srcId="{78B3DCA9-DB1F-4CBB-A7E5-ADDB71F24330}" destId="{6F9A8E84-1C46-48A8-B1C4-33A4AAB408E6}" srcOrd="1" destOrd="0" presId="urn:microsoft.com/office/officeart/2005/8/layout/hierarchy3"/>
    <dgm:cxn modelId="{811C37DE-2C28-4E5B-979D-0B75CA9CB689}" type="presParOf" srcId="{5AD0A4D0-6629-4853-B92F-519C1962926D}" destId="{1928E42F-335D-4D6A-9ABE-1A25406B0305}" srcOrd="1" destOrd="0" presId="urn:microsoft.com/office/officeart/2005/8/layout/hierarchy3"/>
    <dgm:cxn modelId="{8A38DB6D-283B-4534-B6D4-D56CC3D68FCD}" type="presParOf" srcId="{6A64B9F5-BD2C-4357-B552-9786AC9ABCDE}" destId="{9928B2B0-AE90-487E-9B81-EA3EBD2BF0D1}" srcOrd="3" destOrd="0" presId="urn:microsoft.com/office/officeart/2005/8/layout/hierarchy3"/>
    <dgm:cxn modelId="{84A8F356-F9AF-4CA6-94C2-53B00084B3F6}" type="presParOf" srcId="{9928B2B0-AE90-487E-9B81-EA3EBD2BF0D1}" destId="{11F4A5A7-1A00-4256-9F63-EBA7A1DCBCD3}" srcOrd="0" destOrd="0" presId="urn:microsoft.com/office/officeart/2005/8/layout/hierarchy3"/>
    <dgm:cxn modelId="{97982960-32CE-4520-B065-E6AB4E6C929A}" type="presParOf" srcId="{11F4A5A7-1A00-4256-9F63-EBA7A1DCBCD3}" destId="{60AAEC55-C95D-41B6-B364-BACC791EBC6E}" srcOrd="0" destOrd="0" presId="urn:microsoft.com/office/officeart/2005/8/layout/hierarchy3"/>
    <dgm:cxn modelId="{F48B1111-E2C4-4C8F-AF42-B7CA963C66D2}" type="presParOf" srcId="{11F4A5A7-1A00-4256-9F63-EBA7A1DCBCD3}" destId="{3356C639-AEE2-42D5-AA55-53B27206A8FF}" srcOrd="1" destOrd="0" presId="urn:microsoft.com/office/officeart/2005/8/layout/hierarchy3"/>
    <dgm:cxn modelId="{D1F91587-810B-47DD-AE01-CF792173D23B}" type="presParOf" srcId="{9928B2B0-AE90-487E-9B81-EA3EBD2BF0D1}" destId="{31AB596E-9BE7-47C6-BA97-4F11FD8AA066}"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C52E61-6684-4A7F-8A65-A4505911B5F0}">
      <dsp:nvSpPr>
        <dsp:cNvPr id="0" name=""/>
        <dsp:cNvSpPr/>
      </dsp:nvSpPr>
      <dsp:spPr>
        <a:xfrm>
          <a:off x="91082" y="3571"/>
          <a:ext cx="2371948" cy="14231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fr-FR" sz="2800" b="1" kern="1200" dirty="0" smtClean="0"/>
            <a:t>M</a:t>
          </a:r>
          <a:r>
            <a:rPr lang="fr-FR" sz="2800" kern="1200" dirty="0" smtClean="0"/>
            <a:t>otiver le personnel</a:t>
          </a:r>
          <a:r>
            <a:rPr lang="fr-FR" sz="3900" kern="1200" dirty="0" smtClean="0"/>
            <a:t> </a:t>
          </a:r>
          <a:endParaRPr lang="fr-FR" sz="3900" kern="1200" dirty="0"/>
        </a:p>
      </dsp:txBody>
      <dsp:txXfrm>
        <a:off x="91082" y="3571"/>
        <a:ext cx="2371948" cy="1423168"/>
      </dsp:txXfrm>
    </dsp:sp>
    <dsp:sp modelId="{3161201F-B98D-4E3F-B682-8674A51B5188}">
      <dsp:nvSpPr>
        <dsp:cNvPr id="0" name=""/>
        <dsp:cNvSpPr/>
      </dsp:nvSpPr>
      <dsp:spPr>
        <a:xfrm>
          <a:off x="2700225" y="3571"/>
          <a:ext cx="2371948" cy="14231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fr-FR" sz="3000" b="1" kern="1200" dirty="0" smtClean="0"/>
            <a:t>A</a:t>
          </a:r>
          <a:r>
            <a:rPr lang="fr-FR" sz="3000" kern="1200" dirty="0" smtClean="0"/>
            <a:t>rbitrer les actions possibles </a:t>
          </a:r>
          <a:endParaRPr lang="fr-FR" sz="3000" kern="1200" dirty="0"/>
        </a:p>
      </dsp:txBody>
      <dsp:txXfrm>
        <a:off x="2700225" y="3571"/>
        <a:ext cx="2371948" cy="1423168"/>
      </dsp:txXfrm>
    </dsp:sp>
    <dsp:sp modelId="{1AA36BAE-C0B2-4E27-8720-528E3E5194CE}">
      <dsp:nvSpPr>
        <dsp:cNvPr id="0" name=""/>
        <dsp:cNvSpPr/>
      </dsp:nvSpPr>
      <dsp:spPr>
        <a:xfrm>
          <a:off x="5309368" y="3571"/>
          <a:ext cx="2371948" cy="14231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fr-FR" sz="3000" b="1" kern="1200" dirty="0" err="1" smtClean="0"/>
            <a:t>N</a:t>
          </a:r>
          <a:r>
            <a:rPr lang="fr-FR" sz="3000" kern="1200" dirty="0" err="1" smtClean="0"/>
            <a:t>ormer</a:t>
          </a:r>
          <a:r>
            <a:rPr lang="fr-FR" sz="3000" kern="1200" dirty="0" smtClean="0"/>
            <a:t> les pratiques </a:t>
          </a:r>
          <a:endParaRPr lang="fr-FR" sz="3000" kern="1200" dirty="0"/>
        </a:p>
      </dsp:txBody>
      <dsp:txXfrm>
        <a:off x="5309368" y="3571"/>
        <a:ext cx="2371948" cy="1423168"/>
      </dsp:txXfrm>
    </dsp:sp>
    <dsp:sp modelId="{4AB9CC2B-D8D5-4E4D-B768-0CE0329788CB}">
      <dsp:nvSpPr>
        <dsp:cNvPr id="0" name=""/>
        <dsp:cNvSpPr/>
      </dsp:nvSpPr>
      <dsp:spPr>
        <a:xfrm>
          <a:off x="91082" y="1663935"/>
          <a:ext cx="2371948" cy="14231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fr-FR" sz="3000" b="1" kern="1200" dirty="0" smtClean="0"/>
            <a:t>A</a:t>
          </a:r>
          <a:r>
            <a:rPr lang="fr-FR" sz="3000" kern="1200" dirty="0" smtClean="0"/>
            <a:t>ccompagner les Hommes </a:t>
          </a:r>
          <a:endParaRPr lang="fr-FR" sz="3000" kern="1200" dirty="0"/>
        </a:p>
      </dsp:txBody>
      <dsp:txXfrm>
        <a:off x="91082" y="1663935"/>
        <a:ext cx="2371948" cy="1423168"/>
      </dsp:txXfrm>
    </dsp:sp>
    <dsp:sp modelId="{45019AB3-FD6B-40E6-BE92-56E3A4AA4E13}">
      <dsp:nvSpPr>
        <dsp:cNvPr id="0" name=""/>
        <dsp:cNvSpPr/>
      </dsp:nvSpPr>
      <dsp:spPr>
        <a:xfrm>
          <a:off x="2700225" y="1663935"/>
          <a:ext cx="2371948" cy="14231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fr-FR" sz="3000" b="1" kern="1200" dirty="0" smtClean="0"/>
            <a:t>G</a:t>
          </a:r>
          <a:r>
            <a:rPr lang="fr-FR" sz="3000" kern="1200" dirty="0" smtClean="0"/>
            <a:t>érer les ressources </a:t>
          </a:r>
          <a:endParaRPr lang="fr-FR" sz="3000" kern="1200" dirty="0"/>
        </a:p>
      </dsp:txBody>
      <dsp:txXfrm>
        <a:off x="2700225" y="1663935"/>
        <a:ext cx="2371948" cy="1423168"/>
      </dsp:txXfrm>
    </dsp:sp>
    <dsp:sp modelId="{486D3859-2525-4D0F-8693-351F581B36EB}">
      <dsp:nvSpPr>
        <dsp:cNvPr id="0" name=""/>
        <dsp:cNvSpPr/>
      </dsp:nvSpPr>
      <dsp:spPr>
        <a:xfrm>
          <a:off x="5309368" y="1663935"/>
          <a:ext cx="2371948" cy="14231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fr-FR" sz="3000" b="1" kern="1200" dirty="0" smtClean="0"/>
            <a:t>E</a:t>
          </a:r>
          <a:r>
            <a:rPr lang="fr-FR" sz="3000" kern="1200" dirty="0" smtClean="0"/>
            <a:t>valuer les résultats </a:t>
          </a:r>
          <a:endParaRPr lang="fr-FR" sz="3000" kern="1200" dirty="0"/>
        </a:p>
      </dsp:txBody>
      <dsp:txXfrm>
        <a:off x="5309368" y="1663935"/>
        <a:ext cx="2371948" cy="1423168"/>
      </dsp:txXfrm>
    </dsp:sp>
    <dsp:sp modelId="{9B9C3385-1676-4A96-98F7-FBDF56BCBDB2}">
      <dsp:nvSpPr>
        <dsp:cNvPr id="0" name=""/>
        <dsp:cNvSpPr/>
      </dsp:nvSpPr>
      <dsp:spPr>
        <a:xfrm>
          <a:off x="1395654" y="3324299"/>
          <a:ext cx="2371948" cy="14231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fr-FR" sz="3000" b="1" kern="1200" dirty="0" smtClean="0"/>
            <a:t>R</a:t>
          </a:r>
          <a:r>
            <a:rPr lang="fr-FR" sz="3000" kern="1200" dirty="0" smtClean="0"/>
            <a:t>éguler les écarts</a:t>
          </a:r>
          <a:endParaRPr lang="fr-FR" sz="3000" kern="1200" dirty="0"/>
        </a:p>
      </dsp:txBody>
      <dsp:txXfrm>
        <a:off x="1395654" y="3324299"/>
        <a:ext cx="2371948" cy="1423168"/>
      </dsp:txXfrm>
    </dsp:sp>
    <dsp:sp modelId="{1A392884-4B07-4ED7-BA16-BDD8C95A74D3}">
      <dsp:nvSpPr>
        <dsp:cNvPr id="0" name=""/>
        <dsp:cNvSpPr/>
      </dsp:nvSpPr>
      <dsp:spPr>
        <a:xfrm>
          <a:off x="4004797" y="3324299"/>
          <a:ext cx="2371948" cy="14231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fr-FR" sz="3000" kern="1200" dirty="0" smtClean="0"/>
            <a:t>=MANAGER</a:t>
          </a:r>
          <a:endParaRPr lang="fr-FR" sz="3000" kern="1200" dirty="0"/>
        </a:p>
      </dsp:txBody>
      <dsp:txXfrm>
        <a:off x="4004797" y="3324299"/>
        <a:ext cx="2371948" cy="14231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D85388-61DD-4D09-BCE2-D82F4A68C24C}">
      <dsp:nvSpPr>
        <dsp:cNvPr id="0" name=""/>
        <dsp:cNvSpPr/>
      </dsp:nvSpPr>
      <dsp:spPr>
        <a:xfrm>
          <a:off x="2830508" y="529"/>
          <a:ext cx="2257016" cy="12038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r-FR" sz="2200" kern="1200" dirty="0" smtClean="0"/>
            <a:t>phase d’initialisation</a:t>
          </a:r>
          <a:endParaRPr lang="fr-FR" sz="2200" kern="1200" dirty="0"/>
        </a:p>
      </dsp:txBody>
      <dsp:txXfrm>
        <a:off x="2889273" y="59294"/>
        <a:ext cx="2139486" cy="1086281"/>
      </dsp:txXfrm>
    </dsp:sp>
    <dsp:sp modelId="{906CCC92-38C5-4A1E-AC3F-3BF9DCD34517}">
      <dsp:nvSpPr>
        <dsp:cNvPr id="0" name=""/>
        <dsp:cNvSpPr/>
      </dsp:nvSpPr>
      <dsp:spPr>
        <a:xfrm>
          <a:off x="1969164" y="602435"/>
          <a:ext cx="3979704" cy="3979704"/>
        </a:xfrm>
        <a:custGeom>
          <a:avLst/>
          <a:gdLst/>
          <a:ahLst/>
          <a:cxnLst/>
          <a:rect l="0" t="0" r="0" b="0"/>
          <a:pathLst>
            <a:path>
              <a:moveTo>
                <a:pt x="3320862" y="510688"/>
              </a:moveTo>
              <a:arcTo wR="1989852" hR="1989852" stAng="18718927" swAng="137874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039B8B9-222A-4BD9-9842-350253180152}">
      <dsp:nvSpPr>
        <dsp:cNvPr id="0" name=""/>
        <dsp:cNvSpPr/>
      </dsp:nvSpPr>
      <dsp:spPr>
        <a:xfrm>
          <a:off x="4767346" y="1990382"/>
          <a:ext cx="2363044" cy="12038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r-FR" sz="2200" kern="1200" dirty="0" smtClean="0"/>
            <a:t>phase de formalisation et de communication</a:t>
          </a:r>
          <a:endParaRPr lang="fr-FR" sz="2200" kern="1200" dirty="0"/>
        </a:p>
      </dsp:txBody>
      <dsp:txXfrm>
        <a:off x="4826111" y="2049147"/>
        <a:ext cx="2245514" cy="1086281"/>
      </dsp:txXfrm>
    </dsp:sp>
    <dsp:sp modelId="{7EF010CA-211F-4E7B-8A56-3218C5480DB6}">
      <dsp:nvSpPr>
        <dsp:cNvPr id="0" name=""/>
        <dsp:cNvSpPr/>
      </dsp:nvSpPr>
      <dsp:spPr>
        <a:xfrm>
          <a:off x="1969164" y="602435"/>
          <a:ext cx="3979704" cy="3979704"/>
        </a:xfrm>
        <a:custGeom>
          <a:avLst/>
          <a:gdLst/>
          <a:ahLst/>
          <a:cxnLst/>
          <a:rect l="0" t="0" r="0" b="0"/>
          <a:pathLst>
            <a:path>
              <a:moveTo>
                <a:pt x="3797216" y="2822286"/>
              </a:moveTo>
              <a:arcTo wR="1989852" hR="1989852" stAng="1483789" swAng="131808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23BEEFB1-2C07-48C3-A16D-A054271E51F3}">
      <dsp:nvSpPr>
        <dsp:cNvPr id="0" name=""/>
        <dsp:cNvSpPr/>
      </dsp:nvSpPr>
      <dsp:spPr>
        <a:xfrm>
          <a:off x="2784374" y="3980234"/>
          <a:ext cx="2349283" cy="12038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r-FR" sz="2200" kern="1200" dirty="0" smtClean="0"/>
            <a:t>phase de la mise en œuvre </a:t>
          </a:r>
          <a:endParaRPr lang="fr-FR" sz="2200" kern="1200" dirty="0"/>
        </a:p>
      </dsp:txBody>
      <dsp:txXfrm>
        <a:off x="2843139" y="4038999"/>
        <a:ext cx="2231753" cy="1086281"/>
      </dsp:txXfrm>
    </dsp:sp>
    <dsp:sp modelId="{EEC11ED0-2B20-4B0A-87A6-13C38E37E37C}">
      <dsp:nvSpPr>
        <dsp:cNvPr id="0" name=""/>
        <dsp:cNvSpPr/>
      </dsp:nvSpPr>
      <dsp:spPr>
        <a:xfrm>
          <a:off x="1969164" y="602435"/>
          <a:ext cx="3979704" cy="3979704"/>
        </a:xfrm>
        <a:custGeom>
          <a:avLst/>
          <a:gdLst/>
          <a:ahLst/>
          <a:cxnLst/>
          <a:rect l="0" t="0" r="0" b="0"/>
          <a:pathLst>
            <a:path>
              <a:moveTo>
                <a:pt x="625119" y="3437960"/>
              </a:moveTo>
              <a:arcTo wR="1989852" hR="1989852" stAng="7998131" swAng="131808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3B892C5D-BBB2-49B1-A8AB-FC7D038773F3}">
      <dsp:nvSpPr>
        <dsp:cNvPr id="0" name=""/>
        <dsp:cNvSpPr/>
      </dsp:nvSpPr>
      <dsp:spPr>
        <a:xfrm>
          <a:off x="642008" y="1990382"/>
          <a:ext cx="2654311" cy="12038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r-FR" sz="2200" kern="1200" dirty="0" smtClean="0"/>
            <a:t>phase d’évaluation</a:t>
          </a:r>
          <a:endParaRPr lang="fr-FR" sz="2200" kern="1200" dirty="0"/>
        </a:p>
      </dsp:txBody>
      <dsp:txXfrm>
        <a:off x="700773" y="2049147"/>
        <a:ext cx="2536781" cy="1086281"/>
      </dsp:txXfrm>
    </dsp:sp>
    <dsp:sp modelId="{979118B2-171E-4A0D-A6ED-F4C7E677F754}">
      <dsp:nvSpPr>
        <dsp:cNvPr id="0" name=""/>
        <dsp:cNvSpPr/>
      </dsp:nvSpPr>
      <dsp:spPr>
        <a:xfrm>
          <a:off x="1969164" y="602435"/>
          <a:ext cx="3979704" cy="3979704"/>
        </a:xfrm>
        <a:custGeom>
          <a:avLst/>
          <a:gdLst/>
          <a:ahLst/>
          <a:cxnLst/>
          <a:rect l="0" t="0" r="0" b="0"/>
          <a:pathLst>
            <a:path>
              <a:moveTo>
                <a:pt x="187002" y="1147684"/>
              </a:moveTo>
              <a:arcTo wR="1989852" hR="1989852" stAng="12302325" swAng="137874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573FD5-C079-4220-9008-58D464A19EBE}">
      <dsp:nvSpPr>
        <dsp:cNvPr id="0" name=""/>
        <dsp:cNvSpPr/>
      </dsp:nvSpPr>
      <dsp:spPr>
        <a:xfrm>
          <a:off x="1423" y="2129848"/>
          <a:ext cx="1635695" cy="8178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fr-FR" sz="1800" kern="1200" dirty="0" smtClean="0"/>
            <a:t>fondements du projet</a:t>
          </a:r>
          <a:endParaRPr lang="fr-FR" sz="1800" kern="1200" dirty="0"/>
        </a:p>
      </dsp:txBody>
      <dsp:txXfrm>
        <a:off x="25377" y="2153802"/>
        <a:ext cx="1587787" cy="769939"/>
      </dsp:txXfrm>
    </dsp:sp>
    <dsp:sp modelId="{21CB8921-3508-4EE5-B7F9-1EE8431E2CB3}">
      <dsp:nvSpPr>
        <dsp:cNvPr id="0" name=""/>
        <dsp:cNvSpPr/>
      </dsp:nvSpPr>
      <dsp:spPr>
        <a:xfrm>
          <a:off x="2046042" y="2129848"/>
          <a:ext cx="1635695" cy="8178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fr-FR" sz="1800" kern="1200" dirty="0" smtClean="0"/>
            <a:t>diagnostic de l’établissement </a:t>
          </a:r>
          <a:br>
            <a:rPr lang="fr-FR" sz="1800" kern="1200" dirty="0" smtClean="0"/>
          </a:br>
          <a:endParaRPr lang="fr-FR" sz="1800" kern="1200" dirty="0"/>
        </a:p>
      </dsp:txBody>
      <dsp:txXfrm>
        <a:off x="2069996" y="2153802"/>
        <a:ext cx="1587787" cy="769939"/>
      </dsp:txXfrm>
    </dsp:sp>
    <dsp:sp modelId="{25D5D5FB-4069-4FD0-B301-0B78E954CD90}">
      <dsp:nvSpPr>
        <dsp:cNvPr id="0" name=""/>
        <dsp:cNvSpPr/>
      </dsp:nvSpPr>
      <dsp:spPr>
        <a:xfrm>
          <a:off x="4090661" y="2129848"/>
          <a:ext cx="1635695" cy="8178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fr-FR" sz="1800" kern="1200" dirty="0" smtClean="0"/>
            <a:t>choix des priorités </a:t>
          </a:r>
          <a:endParaRPr lang="fr-FR" sz="1800" kern="1200" dirty="0"/>
        </a:p>
      </dsp:txBody>
      <dsp:txXfrm>
        <a:off x="4114615" y="2153802"/>
        <a:ext cx="1587787" cy="769939"/>
      </dsp:txXfrm>
    </dsp:sp>
    <dsp:sp modelId="{60AAEC55-C95D-41B6-B364-BACC791EBC6E}">
      <dsp:nvSpPr>
        <dsp:cNvPr id="0" name=""/>
        <dsp:cNvSpPr/>
      </dsp:nvSpPr>
      <dsp:spPr>
        <a:xfrm>
          <a:off x="6135281" y="2129848"/>
          <a:ext cx="1635695" cy="8178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fr-FR" sz="1800" kern="1200" dirty="0" smtClean="0"/>
            <a:t>Elaboration des axes du PE</a:t>
          </a:r>
          <a:endParaRPr lang="fr-FR" sz="1800" kern="1200" dirty="0"/>
        </a:p>
      </dsp:txBody>
      <dsp:txXfrm>
        <a:off x="6159235" y="2153802"/>
        <a:ext cx="1587787" cy="76993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B1E7EA9D-6769-464F-8DC0-9240BABDE223}" type="datetimeFigureOut">
              <a:rPr lang="fr-FR" smtClean="0"/>
              <a:pPr/>
              <a:t>10/03/2021</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FA626C9E-8AE4-4304-A0A7-D26150FFD1B4}"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1E7EA9D-6769-464F-8DC0-9240BABDE223}" type="datetimeFigureOut">
              <a:rPr lang="fr-FR" smtClean="0"/>
              <a:pPr/>
              <a:t>10/03/2021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A626C9E-8AE4-4304-A0A7-D26150FFD1B4}" type="slidenum">
              <a:rPr lang="fr-FR" smtClean="0"/>
              <a:pPr/>
              <a:t>‹N°›</a:t>
            </a:fld>
            <a:endParaRPr lang="fr-F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1E7EA9D-6769-464F-8DC0-9240BABDE223}" type="datetimeFigureOut">
              <a:rPr lang="fr-FR" smtClean="0"/>
              <a:pPr/>
              <a:t>10/03/2021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A626C9E-8AE4-4304-A0A7-D26150FFD1B4}" type="slidenum">
              <a:rPr lang="fr-FR" smtClean="0"/>
              <a:pPr/>
              <a:t>‹N°›</a:t>
            </a:fld>
            <a:endParaRPr lang="fr-F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B1E7EA9D-6769-464F-8DC0-9240BABDE223}" type="datetimeFigureOut">
              <a:rPr lang="fr-FR" smtClean="0"/>
              <a:pPr/>
              <a:t>10/03/2021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A626C9E-8AE4-4304-A0A7-D26150FFD1B4}" type="slidenum">
              <a:rPr lang="fr-FR" smtClean="0"/>
              <a:pPr/>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B1E7EA9D-6769-464F-8DC0-9240BABDE223}" type="datetimeFigureOut">
              <a:rPr lang="fr-FR" smtClean="0"/>
              <a:pPr/>
              <a:t>10/03/2021</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FA626C9E-8AE4-4304-A0A7-D26150FFD1B4}"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B1E7EA9D-6769-464F-8DC0-9240BABDE223}" type="datetimeFigureOut">
              <a:rPr lang="fr-FR" smtClean="0"/>
              <a:pPr/>
              <a:t>10/03/2021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A626C9E-8AE4-4304-A0A7-D26150FFD1B4}" type="slidenum">
              <a:rPr lang="fr-FR" smtClean="0"/>
              <a:pPr/>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B1E7EA9D-6769-464F-8DC0-9240BABDE223}" type="datetimeFigureOut">
              <a:rPr lang="fr-FR" smtClean="0"/>
              <a:pPr/>
              <a:t>10/03/2021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A626C9E-8AE4-4304-A0A7-D26150FFD1B4}" type="slidenum">
              <a:rPr lang="fr-FR" smtClean="0"/>
              <a:pPr/>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B1E7EA9D-6769-464F-8DC0-9240BABDE223}" type="datetimeFigureOut">
              <a:rPr lang="fr-FR" smtClean="0"/>
              <a:pPr/>
              <a:t>10/03/2021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A626C9E-8AE4-4304-A0A7-D26150FFD1B4}" type="slidenum">
              <a:rPr lang="fr-FR" smtClean="0"/>
              <a:pPr/>
              <a:t>‹N°›</a:t>
            </a:fld>
            <a:endParaRPr lang="fr-F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1E7EA9D-6769-464F-8DC0-9240BABDE223}" type="datetimeFigureOut">
              <a:rPr lang="fr-FR" smtClean="0"/>
              <a:pPr/>
              <a:t>10/03/2021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A626C9E-8AE4-4304-A0A7-D26150FFD1B4}" type="slidenum">
              <a:rPr lang="fr-FR" smtClean="0"/>
              <a:pPr/>
              <a:t>‹N°›</a:t>
            </a:fld>
            <a:endParaRPr lang="fr-F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B1E7EA9D-6769-464F-8DC0-9240BABDE223}" type="datetimeFigureOut">
              <a:rPr lang="fr-FR" smtClean="0"/>
              <a:pPr/>
              <a:t>10/03/2021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A626C9E-8AE4-4304-A0A7-D26150FFD1B4}" type="slidenum">
              <a:rPr lang="fr-FR" smtClean="0"/>
              <a:pPr/>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B1E7EA9D-6769-464F-8DC0-9240BABDE223}" type="datetimeFigureOut">
              <a:rPr lang="fr-FR" smtClean="0"/>
              <a:pPr/>
              <a:t>10/03/2021</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FA626C9E-8AE4-4304-A0A7-D26150FFD1B4}"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1E7EA9D-6769-464F-8DC0-9240BABDE223}" type="datetimeFigureOut">
              <a:rPr lang="fr-FR" smtClean="0"/>
              <a:pPr/>
              <a:t>10/03/2021</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A626C9E-8AE4-4304-A0A7-D26150FFD1B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71600" y="3886200"/>
            <a:ext cx="6400800" cy="828684"/>
          </a:xfrm>
        </p:spPr>
        <p:txBody>
          <a:bodyPr/>
          <a:lstStyle/>
          <a:p>
            <a:r>
              <a:rPr lang="fr-FR" dirty="0" smtClean="0">
                <a:solidFill>
                  <a:schemeClr val="tx2">
                    <a:lumMod val="60000"/>
                    <a:lumOff val="40000"/>
                  </a:schemeClr>
                </a:solidFill>
              </a:rPr>
              <a:t>Dr. OUEDRAOGO P. Marie </a:t>
            </a:r>
            <a:r>
              <a:rPr lang="fr-FR" dirty="0" err="1" smtClean="0">
                <a:solidFill>
                  <a:schemeClr val="tx2">
                    <a:lumMod val="60000"/>
                    <a:lumOff val="40000"/>
                  </a:schemeClr>
                </a:solidFill>
              </a:rPr>
              <a:t>Bernadin</a:t>
            </a:r>
            <a:endParaRPr lang="fr-FR" dirty="0" smtClean="0">
              <a:solidFill>
                <a:schemeClr val="tx2">
                  <a:lumMod val="60000"/>
                  <a:lumOff val="40000"/>
                </a:schemeClr>
              </a:solidFill>
            </a:endParaRPr>
          </a:p>
          <a:p>
            <a:endParaRPr lang="fr-FR" dirty="0"/>
          </a:p>
        </p:txBody>
      </p:sp>
      <p:sp>
        <p:nvSpPr>
          <p:cNvPr id="2" name="Titre 1"/>
          <p:cNvSpPr>
            <a:spLocks noGrp="1"/>
          </p:cNvSpPr>
          <p:nvPr>
            <p:ph type="ctrTitle"/>
          </p:nvPr>
        </p:nvSpPr>
        <p:spPr/>
        <p:txBody>
          <a:bodyPr>
            <a:normAutofit/>
          </a:bodyPr>
          <a:lstStyle/>
          <a:p>
            <a:r>
              <a:rPr lang="fr-FR" dirty="0" smtClean="0"/>
              <a:t>PROJET D’ETABLISSEMENT DU GSSV</a:t>
            </a:r>
            <a:endParaRPr lang="fr-F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dirty="0" smtClean="0"/>
              <a:t>III.1.1.FONDEMENTS DU PROJET</a:t>
            </a:r>
            <a:r>
              <a:rPr lang="fr-FR" dirty="0"/>
              <a:t/>
            </a:r>
            <a:br>
              <a:rPr lang="fr-FR" dirty="0"/>
            </a:br>
            <a:endParaRPr lang="fr-FR" dirty="0"/>
          </a:p>
        </p:txBody>
      </p:sp>
      <p:sp>
        <p:nvSpPr>
          <p:cNvPr id="3" name="Espace réservé du contenu 2"/>
          <p:cNvSpPr>
            <a:spLocks noGrp="1"/>
          </p:cNvSpPr>
          <p:nvPr>
            <p:ph sz="quarter" idx="1"/>
          </p:nvPr>
        </p:nvSpPr>
        <p:spPr/>
        <p:txBody>
          <a:bodyPr/>
          <a:lstStyle/>
          <a:p>
            <a:pPr marL="0" indent="0">
              <a:buNone/>
            </a:pPr>
            <a:r>
              <a:rPr lang="fr-FR" dirty="0"/>
              <a:t>Ils comprennent  d</a:t>
            </a:r>
            <a:r>
              <a:rPr lang="fr-FR" dirty="0" smtClean="0"/>
              <a:t>es </a:t>
            </a:r>
            <a:r>
              <a:rPr lang="fr-FR" dirty="0"/>
              <a:t>valeurs de référence comme des valeurs nationales, d’une congrégation religieuse ou une autre tutelle éducative ; des principes d'action qui guident la génération des solutions aux problèmes identifiés, et des missions à accomplir qui sont celles confiées à l’établissement même si d’autres missions jugées pertinentes peuvent être ajoutées. </a:t>
            </a:r>
            <a:r>
              <a:rPr lang="fr-FR" dirty="0" smtClean="0"/>
              <a:t>Les </a:t>
            </a:r>
            <a:r>
              <a:rPr lang="fr-FR" dirty="0"/>
              <a:t>fondements de l’établissement sont consignés dans le projet éducatif de l’établissement ou de sa tutelle éducative qui donne à l'établissement sa couleur particulière, ses principes et sa </a:t>
            </a:r>
            <a:r>
              <a:rPr lang="fr-FR" dirty="0" smtClean="0"/>
              <a:t>culture,</a:t>
            </a:r>
            <a:endParaRPr lang="fr-FR" dirty="0"/>
          </a:p>
        </p:txBody>
      </p:sp>
    </p:spTree>
    <p:extLst>
      <p:ext uri="{BB962C8B-B14F-4D97-AF65-F5344CB8AC3E}">
        <p14:creationId xmlns:p14="http://schemas.microsoft.com/office/powerpoint/2010/main" val="177863953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III.1.2. DIAGNOSTIC DE L’ÉTABLISSEMENT </a:t>
            </a:r>
            <a:endParaRPr lang="fr-FR" dirty="0"/>
          </a:p>
        </p:txBody>
      </p:sp>
      <p:sp>
        <p:nvSpPr>
          <p:cNvPr id="3" name="Espace réservé du contenu 2"/>
          <p:cNvSpPr>
            <a:spLocks noGrp="1"/>
          </p:cNvSpPr>
          <p:nvPr>
            <p:ph sz="quarter" idx="1"/>
          </p:nvPr>
        </p:nvSpPr>
        <p:spPr/>
        <p:txBody>
          <a:bodyPr>
            <a:normAutofit fontScale="92500" lnSpcReduction="20000"/>
          </a:bodyPr>
          <a:lstStyle/>
          <a:p>
            <a:pPr marL="0" indent="0" algn="just">
              <a:buNone/>
            </a:pPr>
            <a:r>
              <a:rPr lang="fr-FR" dirty="0"/>
              <a:t>une étape de recherche d’informations qui permet de décrire et de représenter très minutieusement l’établissement sous certains aspects à un moment donné de son </a:t>
            </a:r>
            <a:r>
              <a:rPr lang="fr-FR" dirty="0" smtClean="0"/>
              <a:t>histoire</a:t>
            </a:r>
          </a:p>
          <a:p>
            <a:pPr marL="0" indent="0" algn="just">
              <a:buNone/>
            </a:pPr>
            <a:r>
              <a:rPr lang="fr-FR" dirty="0"/>
              <a:t>Il s'agit de se faire une vision empirique rapide consistant à parcourir rapidement les pratiques de l’établissement sous deux angles : ce qui est cohérent avec le fondement ou les forces ou réussites et ce qui est incohérent ou les zones de dysfonctionnement. Après la sélection des domaines d’investigation et la collecte des informations, viennent l’interprétation et la mise en relation des faits, des normes et de données qualitatives et quantitatives. </a:t>
            </a:r>
          </a:p>
          <a:p>
            <a:pPr marL="0" indent="0" algn="just">
              <a:buNone/>
            </a:pPr>
            <a:r>
              <a:rPr lang="fr-FR" dirty="0"/>
              <a:t>Les différentes analyses qui sont faites, visent à objectiver les informations en les vérifiant, et à comprendre et à évaluer le fonctionnement en transformant les causes de difficultés en objectifs </a:t>
            </a:r>
            <a:r>
              <a:rPr lang="fr-FR" dirty="0" smtClean="0"/>
              <a:t>d’action,</a:t>
            </a:r>
            <a:endParaRPr lang="fr-FR" dirty="0"/>
          </a:p>
        </p:txBody>
      </p:sp>
    </p:spTree>
    <p:extLst>
      <p:ext uri="{BB962C8B-B14F-4D97-AF65-F5344CB8AC3E}">
        <p14:creationId xmlns:p14="http://schemas.microsoft.com/office/powerpoint/2010/main" val="174782678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dirty="0" smtClean="0"/>
              <a:t>III.1.3. LE CHOIX DES PRIORITÉS </a:t>
            </a:r>
            <a:r>
              <a:rPr lang="fr-FR" dirty="0"/>
              <a:t/>
            </a:r>
            <a:br>
              <a:rPr lang="fr-FR" dirty="0"/>
            </a:br>
            <a:endParaRPr lang="fr-FR" dirty="0"/>
          </a:p>
        </p:txBody>
      </p:sp>
      <p:sp>
        <p:nvSpPr>
          <p:cNvPr id="3" name="Espace réservé du contenu 2"/>
          <p:cNvSpPr>
            <a:spLocks noGrp="1"/>
          </p:cNvSpPr>
          <p:nvPr>
            <p:ph sz="quarter" idx="1"/>
          </p:nvPr>
        </p:nvSpPr>
        <p:spPr/>
        <p:txBody>
          <a:bodyPr>
            <a:normAutofit fontScale="77500" lnSpcReduction="20000"/>
          </a:bodyPr>
          <a:lstStyle/>
          <a:p>
            <a:pPr marL="0" indent="0">
              <a:buNone/>
            </a:pPr>
            <a:r>
              <a:rPr lang="fr-FR" sz="2800" dirty="0"/>
              <a:t>Le choix des priorités émerge de l’analyse de l’état des lieux. L’équipe de direction animée par le chef d’établissement bâtit le constat en s’appuyant sur les indicateurs à sa disposition. Des questions saillantes doivent être posées de manière itérative. Il s’agit à titre d’exemple de : </a:t>
            </a:r>
            <a:endParaRPr lang="fr-FR" sz="3200" dirty="0"/>
          </a:p>
          <a:p>
            <a:pPr lvl="1"/>
            <a:r>
              <a:rPr lang="fr-FR" dirty="0"/>
              <a:t>sur quoi faudrait-il baser le projet ? </a:t>
            </a:r>
          </a:p>
          <a:p>
            <a:pPr lvl="1"/>
            <a:r>
              <a:rPr lang="fr-FR" dirty="0"/>
              <a:t>quelles sont les priorités et quels sont les domaines prioritaires sur lesquels il faut fonder ces priorités ? </a:t>
            </a:r>
          </a:p>
          <a:p>
            <a:pPr marL="0" indent="0">
              <a:buNone/>
            </a:pPr>
            <a:r>
              <a:rPr lang="fr-FR" sz="2800" dirty="0"/>
              <a:t>Ce questionnement permet d’aboutir à un constat de la réalité objective de l'établissement en termes de performances, de ressources internes, de relations avec l'environnement socio-économique</a:t>
            </a:r>
            <a:r>
              <a:rPr lang="fr-FR" sz="2800" dirty="0" smtClean="0"/>
              <a:t>.</a:t>
            </a:r>
          </a:p>
          <a:p>
            <a:pPr marL="0" indent="0">
              <a:buNone/>
            </a:pPr>
            <a:r>
              <a:rPr lang="fr-FR" dirty="0"/>
              <a:t>les priorités </a:t>
            </a:r>
            <a:r>
              <a:rPr lang="fr-FR" dirty="0" smtClean="0"/>
              <a:t>doivent tenir compte les </a:t>
            </a:r>
            <a:r>
              <a:rPr lang="fr-FR" dirty="0"/>
              <a:t>diverses valeurs qui </a:t>
            </a:r>
            <a:r>
              <a:rPr lang="fr-FR" dirty="0" smtClean="0"/>
              <a:t>fondent la </a:t>
            </a:r>
            <a:r>
              <a:rPr lang="fr-FR" dirty="0"/>
              <a:t>culture de l’établissement. </a:t>
            </a:r>
            <a:r>
              <a:rPr lang="fr-FR" dirty="0" smtClean="0"/>
              <a:t>Elles doivent être clairement </a:t>
            </a:r>
            <a:r>
              <a:rPr lang="fr-FR" dirty="0"/>
              <a:t>formulées et évaluées dans l’avenir. Ainsi, une attention particulière doit être accordée à la durée du projet qui s'étend sur trois ans en moyenne; et qui sera centré sur l'élève; </a:t>
            </a:r>
            <a:r>
              <a:rPr lang="fr-FR" dirty="0" smtClean="0"/>
              <a:t>pouvoir transformer </a:t>
            </a:r>
            <a:r>
              <a:rPr lang="fr-FR" dirty="0"/>
              <a:t>le général en compétence </a:t>
            </a:r>
            <a:r>
              <a:rPr lang="fr-FR" dirty="0" smtClean="0"/>
              <a:t>évaluable.</a:t>
            </a:r>
            <a:endParaRPr lang="fr-FR" dirty="0"/>
          </a:p>
        </p:txBody>
      </p:sp>
    </p:spTree>
    <p:extLst>
      <p:ext uri="{BB962C8B-B14F-4D97-AF65-F5344CB8AC3E}">
        <p14:creationId xmlns:p14="http://schemas.microsoft.com/office/powerpoint/2010/main" val="263102239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III.1.4. ELABORATION DES AXES DU PE</a:t>
            </a:r>
            <a:endParaRPr lang="fr-FR" dirty="0"/>
          </a:p>
        </p:txBody>
      </p:sp>
      <p:sp>
        <p:nvSpPr>
          <p:cNvPr id="3" name="Espace réservé du contenu 2"/>
          <p:cNvSpPr>
            <a:spLocks noGrp="1"/>
          </p:cNvSpPr>
          <p:nvPr>
            <p:ph sz="quarter" idx="1"/>
          </p:nvPr>
        </p:nvSpPr>
        <p:spPr/>
        <p:txBody>
          <a:bodyPr>
            <a:normAutofit fontScale="92500" lnSpcReduction="10000"/>
          </a:bodyPr>
          <a:lstStyle/>
          <a:p>
            <a:pPr marL="0" indent="0" algn="just">
              <a:buNone/>
            </a:pPr>
            <a:r>
              <a:rPr lang="fr-FR" dirty="0"/>
              <a:t>Il s’agit en d’autres termes des efforts que l'établissement choisit de déployer pour améliorer sa valeur ajoutée, la réussite de la population scolaire accueillie, l'orientation des élèves sortants, son fonctionnement et son environnement internes, son rayonnement auprès des partenaires extérieurs, son insertion dans le tissu socio-économique local.</a:t>
            </a:r>
          </a:p>
          <a:p>
            <a:pPr marL="0" indent="0" algn="just">
              <a:buNone/>
            </a:pPr>
            <a:r>
              <a:rPr lang="fr-FR" dirty="0"/>
              <a:t>Le chef d’établissement a un rôle déterminant dans cette phase préparatoire au fonctionnement effectif des actions prévues par le projet. Il doit exercer son rôle de contrôle de la cohérence entre les dispositions locales, les orientations nationales et les grandes lignes du projet académique (s’il en existe) et sa déclinaison régionale ou communale. Ceci étant on peut passer à la deuxième phase du projet qui est la phase de la formalisation et de la communication.</a:t>
            </a:r>
          </a:p>
          <a:p>
            <a:pPr marL="0" indent="0">
              <a:buNone/>
            </a:pPr>
            <a:endParaRPr lang="fr-FR" dirty="0"/>
          </a:p>
        </p:txBody>
      </p:sp>
    </p:spTree>
    <p:extLst>
      <p:ext uri="{BB962C8B-B14F-4D97-AF65-F5344CB8AC3E}">
        <p14:creationId xmlns:p14="http://schemas.microsoft.com/office/powerpoint/2010/main" val="92417106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dirty="0"/>
              <a:t>V</a:t>
            </a:r>
            <a:r>
              <a:rPr lang="fr-FR" dirty="0" smtClean="0"/>
              <a:t>.PHASE DE FORMALISATION ET DE COMMUNICATION</a:t>
            </a:r>
            <a:endParaRPr lang="fr-FR" dirty="0"/>
          </a:p>
        </p:txBody>
      </p:sp>
      <p:sp>
        <p:nvSpPr>
          <p:cNvPr id="3" name="Espace réservé du texte 2"/>
          <p:cNvSpPr>
            <a:spLocks noGrp="1"/>
          </p:cNvSpPr>
          <p:nvPr>
            <p:ph type="body" idx="1"/>
          </p:nvPr>
        </p:nvSpPr>
        <p:spPr/>
        <p:txBody>
          <a:bodyPr/>
          <a:lstStyle/>
          <a:p>
            <a:r>
              <a:rPr lang="fr-FR" dirty="0"/>
              <a:t>choix des stratégies d’action</a:t>
            </a:r>
          </a:p>
        </p:txBody>
      </p:sp>
      <p:sp>
        <p:nvSpPr>
          <p:cNvPr id="4" name="Espace réservé du texte 3"/>
          <p:cNvSpPr>
            <a:spLocks noGrp="1"/>
          </p:cNvSpPr>
          <p:nvPr>
            <p:ph type="body" sz="half" idx="3"/>
          </p:nvPr>
        </p:nvSpPr>
        <p:spPr>
          <a:xfrm>
            <a:off x="4953000" y="1268760"/>
            <a:ext cx="3733800" cy="792088"/>
          </a:xfrm>
        </p:spPr>
        <p:txBody>
          <a:bodyPr/>
          <a:lstStyle/>
          <a:p>
            <a:r>
              <a:rPr lang="fr-FR" dirty="0"/>
              <a:t>formalisation et la production écrite</a:t>
            </a:r>
          </a:p>
        </p:txBody>
      </p:sp>
      <p:sp>
        <p:nvSpPr>
          <p:cNvPr id="5" name="Espace réservé du contenu 4"/>
          <p:cNvSpPr>
            <a:spLocks noGrp="1"/>
          </p:cNvSpPr>
          <p:nvPr>
            <p:ph sz="half" idx="2"/>
          </p:nvPr>
        </p:nvSpPr>
        <p:spPr>
          <a:xfrm>
            <a:off x="914400" y="2247900"/>
            <a:ext cx="3585592" cy="4205436"/>
          </a:xfrm>
        </p:spPr>
        <p:txBody>
          <a:bodyPr>
            <a:normAutofit fontScale="70000" lnSpcReduction="20000"/>
          </a:bodyPr>
          <a:lstStyle/>
          <a:p>
            <a:pPr marL="0" indent="0" algn="just">
              <a:buNone/>
            </a:pPr>
            <a:r>
              <a:rPr lang="fr-FR" dirty="0"/>
              <a:t>C’est le lieu de préciser les actions à accomplir, les procédures et les étapes, ainsi que la validation de chaque étape. Aussi, les outils et les techniques que les acteurs doivent adopter tout en respectant les délais et les limites de chaque action se doivent d’être identifiés. Pour l’évaluation des activons au début, pendant et à la fin, des critères et des indicateurs seront élaborés à cet effet. Pour assurer un meilleur suivi et pilotage du projet, il est évident et primordial de nommer l’animateur responsable du projet et le comité de pilotage avec pour chacun un cahier des charges qui précise ses attributions et ses responsabilités. </a:t>
            </a:r>
          </a:p>
          <a:p>
            <a:pPr marL="0" indent="0">
              <a:buNone/>
            </a:pPr>
            <a:endParaRPr lang="fr-FR" dirty="0"/>
          </a:p>
        </p:txBody>
      </p:sp>
      <p:sp>
        <p:nvSpPr>
          <p:cNvPr id="6" name="Espace réservé du contenu 5"/>
          <p:cNvSpPr>
            <a:spLocks noGrp="1"/>
          </p:cNvSpPr>
          <p:nvPr>
            <p:ph sz="half" idx="4"/>
          </p:nvPr>
        </p:nvSpPr>
        <p:spPr>
          <a:xfrm>
            <a:off x="4648200" y="2060848"/>
            <a:ext cx="4316288" cy="4392488"/>
          </a:xfrm>
        </p:spPr>
        <p:txBody>
          <a:bodyPr>
            <a:normAutofit fontScale="55000" lnSpcReduction="20000"/>
          </a:bodyPr>
          <a:lstStyle/>
          <a:p>
            <a:pPr marL="0" indent="0" algn="just">
              <a:buNone/>
            </a:pPr>
            <a:r>
              <a:rPr lang="fr-FR" dirty="0"/>
              <a:t>consiste à consigner les priorités de l’établissement pour une période donnée dans un document </a:t>
            </a:r>
            <a:r>
              <a:rPr lang="fr-FR" dirty="0" smtClean="0"/>
              <a:t>écrit</a:t>
            </a:r>
          </a:p>
          <a:p>
            <a:pPr marL="0" indent="0" algn="just">
              <a:buNone/>
            </a:pPr>
            <a:r>
              <a:rPr lang="fr-FR" dirty="0"/>
              <a:t>Cela permet de disposer d’une référence commune, d’un outil d’information à destination des différents acteurs de la communauté éducative, d’un moyen de régulation, d’une carte de visite présentant l’identité et la culture de l’établissement.</a:t>
            </a:r>
          </a:p>
          <a:p>
            <a:pPr marL="0" indent="0" algn="just">
              <a:buNone/>
            </a:pPr>
            <a:r>
              <a:rPr lang="fr-FR" dirty="0"/>
              <a:t>Pour la rédaction du projet proprement dite, il est souhaitable de la confier à un petit groupe de personnes compétentes et </a:t>
            </a:r>
            <a:r>
              <a:rPr lang="fr-FR" dirty="0" smtClean="0"/>
              <a:t>mandatées, à défaut, requérir le service d’un consultant avéré </a:t>
            </a:r>
            <a:r>
              <a:rPr lang="fr-FR" dirty="0"/>
              <a:t>Leur travail sera soumis à des amendements au fil de sa confrontation avec de différentes instances.</a:t>
            </a:r>
          </a:p>
          <a:p>
            <a:pPr marL="0" indent="0" algn="just">
              <a:buNone/>
            </a:pPr>
            <a:r>
              <a:rPr lang="fr-FR" dirty="0"/>
              <a:t>Pour être adaptée à ses multiples destinataires, la formulation doit renfermer une différenciation des messages et des supports. De son côté, le projet écrit constitue une action de communication qui doit être conçue de manière accessible, efficace et lisible Cela permet à toute la communauté éducative de s’approprier le projet et d’assurer une pleine adhésion. La fin de cette étape déclenche celle de la mise en œuvre</a:t>
            </a:r>
          </a:p>
        </p:txBody>
      </p:sp>
    </p:spTree>
    <p:extLst>
      <p:ext uri="{BB962C8B-B14F-4D97-AF65-F5344CB8AC3E}">
        <p14:creationId xmlns:p14="http://schemas.microsoft.com/office/powerpoint/2010/main" val="191708784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fr-FR" dirty="0" smtClean="0"/>
              <a:t>IV.PHASE DE LA MISE EN ŒUVRE </a:t>
            </a:r>
            <a:r>
              <a:rPr lang="fr-FR" sz="2200" dirty="0" smtClean="0"/>
              <a:t>(Composantes/comité de pilotage) 1/3</a:t>
            </a:r>
            <a:endParaRPr lang="fr-FR" dirty="0"/>
          </a:p>
        </p:txBody>
      </p:sp>
      <p:sp>
        <p:nvSpPr>
          <p:cNvPr id="3" name="Espace réservé du contenu 2"/>
          <p:cNvSpPr>
            <a:spLocks noGrp="1"/>
          </p:cNvSpPr>
          <p:nvPr>
            <p:ph sz="quarter" idx="1"/>
          </p:nvPr>
        </p:nvSpPr>
        <p:spPr>
          <a:xfrm>
            <a:off x="914400" y="1447800"/>
            <a:ext cx="8050088" cy="4933528"/>
          </a:xfrm>
        </p:spPr>
        <p:txBody>
          <a:bodyPr>
            <a:normAutofit fontScale="70000" lnSpcReduction="20000"/>
          </a:bodyPr>
          <a:lstStyle/>
          <a:p>
            <a:pPr marL="0" indent="0">
              <a:buNone/>
            </a:pPr>
            <a:r>
              <a:rPr lang="fr-FR" dirty="0"/>
              <a:t>Les composantes du projet peuvent se résumer par des questions fondamentales qui sont entre autres :</a:t>
            </a:r>
          </a:p>
          <a:p>
            <a:pPr lvl="0"/>
            <a:r>
              <a:rPr lang="fr-FR" dirty="0"/>
              <a:t>« quoi ? », qui  décrit ce que l’on veut faire ;</a:t>
            </a:r>
          </a:p>
          <a:p>
            <a:pPr lvl="0"/>
            <a:r>
              <a:rPr lang="fr-FR" dirty="0"/>
              <a:t>« pour qui ? », pour identifier les premiers bénéficiaires du projet qui sont les élèves. Le projet est conçu pour les élèves qui doivent d’ailleurs être partie prenante de certaines actions éducatives. Les acteurs principaux des actions retenues sont les membres de l’équipe pédagogique ;</a:t>
            </a:r>
          </a:p>
          <a:p>
            <a:pPr lvl="0"/>
            <a:r>
              <a:rPr lang="fr-FR" dirty="0"/>
              <a:t>« avec qui ? », pour identifier les partenaires et les responsabilités de chacun ; il s’agit d’impliquer en particulier les parents, et les associer aux actions ;</a:t>
            </a:r>
          </a:p>
          <a:p>
            <a:pPr lvl="0"/>
            <a:r>
              <a:rPr lang="fr-FR" dirty="0"/>
              <a:t>« comment ? », pour définir les modalités d’organisation. Il s’agit précisément d’harmoniser les progressions, les démarches, les méthodes, choisir les structures pour mettre en place les cycles, adapter les horaires, organiser une pédagogie différenciée avec soutien, rattrapage, réaliser des échanges de service ;</a:t>
            </a:r>
          </a:p>
          <a:p>
            <a:pPr lvl="0"/>
            <a:r>
              <a:rPr lang="fr-FR" dirty="0"/>
              <a:t>« pour quoi faire ? », pour déterminer les résultats attendus ou les productions possibles ;</a:t>
            </a:r>
          </a:p>
          <a:p>
            <a:pPr lvl="0"/>
            <a:r>
              <a:rPr lang="fr-FR" dirty="0"/>
              <a:t>« avec quoi ? », pour identifier les moyens matériels et financiers ;</a:t>
            </a:r>
          </a:p>
          <a:p>
            <a:pPr lvl="0"/>
            <a:r>
              <a:rPr lang="fr-FR" dirty="0"/>
              <a:t>« quand ? », pour fixer un calendrier et des échéances de réalisation ;</a:t>
            </a:r>
          </a:p>
          <a:p>
            <a:r>
              <a:rPr lang="fr-FR" dirty="0"/>
              <a:t>« quels effets attendus ? », pour concevoir les indicateurs permettant de mesurer l’atteinte des résultats</a:t>
            </a:r>
          </a:p>
        </p:txBody>
      </p:sp>
    </p:spTree>
    <p:extLst>
      <p:ext uri="{BB962C8B-B14F-4D97-AF65-F5344CB8AC3E}">
        <p14:creationId xmlns:p14="http://schemas.microsoft.com/office/powerpoint/2010/main" val="255062455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fr-FR" dirty="0" smtClean="0"/>
              <a:t>IV.PHASE DE LA MISE EN ŒUVRE </a:t>
            </a:r>
            <a:r>
              <a:rPr lang="fr-FR" sz="2200" dirty="0" smtClean="0"/>
              <a:t>(Composantes/comité de pilotage) 2/3</a:t>
            </a:r>
            <a:endParaRPr lang="fr-FR" dirty="0"/>
          </a:p>
        </p:txBody>
      </p:sp>
      <p:sp>
        <p:nvSpPr>
          <p:cNvPr id="3" name="Espace réservé du contenu 2"/>
          <p:cNvSpPr>
            <a:spLocks noGrp="1"/>
          </p:cNvSpPr>
          <p:nvPr>
            <p:ph sz="quarter" idx="1"/>
          </p:nvPr>
        </p:nvSpPr>
        <p:spPr>
          <a:xfrm>
            <a:off x="914400" y="1447800"/>
            <a:ext cx="8050088" cy="4933528"/>
          </a:xfrm>
        </p:spPr>
        <p:txBody>
          <a:bodyPr>
            <a:normAutofit fontScale="92500" lnSpcReduction="10000"/>
          </a:bodyPr>
          <a:lstStyle/>
          <a:p>
            <a:pPr marL="0" indent="0">
              <a:buNone/>
            </a:pPr>
            <a:r>
              <a:rPr lang="fr-FR" dirty="0" smtClean="0"/>
              <a:t>Compil</a:t>
            </a:r>
          </a:p>
          <a:p>
            <a:pPr marL="0" indent="0">
              <a:buNone/>
            </a:pPr>
            <a:r>
              <a:rPr lang="fr-FR" dirty="0"/>
              <a:t>Le facteur humain constitue un élément fondamental pour le succès de toute activité dans les établissements scolaires. Dans la démarche du projet, l’aboutissement de l’état des lieux est fréquemment symbolisé par la mise en place officielle d’un groupe de pilotage, dont son installation peut être progressive durant la première phase. Il s’agit de constituer une équipe forte qui veillera à la mise en œuvre du projet </a:t>
            </a:r>
            <a:r>
              <a:rPr lang="fr-FR" dirty="0" smtClean="0"/>
              <a:t>d’établissement.</a:t>
            </a:r>
          </a:p>
          <a:p>
            <a:pPr marL="0" indent="0">
              <a:buNone/>
            </a:pPr>
            <a:r>
              <a:rPr lang="fr-FR" dirty="0"/>
              <a:t>Comme tout groupe de travail, le nombre des membres du comité de pilotage, joue sur l'efficacité du travail d'édification ainsi que sur le suivi du projet d'établissement. Si le comité de pilotage est pléthorique, il conduit le plus souvent à des difficultés d'élaboration et de mise en œuvre dues à des aspirations et des attentes hétérogènes. Par contre s’il est d’un effectif trop limité, cela réduit la dynamique du projet. </a:t>
            </a:r>
          </a:p>
        </p:txBody>
      </p:sp>
    </p:spTree>
    <p:extLst>
      <p:ext uri="{BB962C8B-B14F-4D97-AF65-F5344CB8AC3E}">
        <p14:creationId xmlns:p14="http://schemas.microsoft.com/office/powerpoint/2010/main" val="2542072540"/>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fr-FR" dirty="0" smtClean="0"/>
              <a:t>IV.PHASE DE LA MISE EN ŒUVRE </a:t>
            </a:r>
            <a:r>
              <a:rPr lang="fr-FR" sz="2200" dirty="0" smtClean="0"/>
              <a:t>(Composantes/comité de pilotage) 2/3</a:t>
            </a:r>
            <a:endParaRPr lang="fr-FR" dirty="0"/>
          </a:p>
        </p:txBody>
      </p:sp>
      <p:sp>
        <p:nvSpPr>
          <p:cNvPr id="3" name="Espace réservé du contenu 2"/>
          <p:cNvSpPr>
            <a:spLocks noGrp="1"/>
          </p:cNvSpPr>
          <p:nvPr>
            <p:ph sz="quarter" idx="1"/>
          </p:nvPr>
        </p:nvSpPr>
        <p:spPr>
          <a:xfrm>
            <a:off x="914400" y="1447800"/>
            <a:ext cx="8050088" cy="5149552"/>
          </a:xfrm>
        </p:spPr>
        <p:txBody>
          <a:bodyPr>
            <a:normAutofit fontScale="85000" lnSpcReduction="20000"/>
          </a:bodyPr>
          <a:lstStyle/>
          <a:p>
            <a:pPr marL="0" indent="0">
              <a:buNone/>
            </a:pPr>
            <a:r>
              <a:rPr lang="fr-FR" b="1" dirty="0" smtClean="0"/>
              <a:t>Quelques principes:</a:t>
            </a:r>
          </a:p>
          <a:p>
            <a:pPr lvl="1">
              <a:buFont typeface="Wingdings" panose="05000000000000000000" pitchFamily="2" charset="2"/>
              <a:buChar char="Ø"/>
            </a:pPr>
            <a:r>
              <a:rPr lang="fr-FR" sz="2800" dirty="0"/>
              <a:t>le projet d’établissement n’est pas une construction unilatérale du chef d'établissement ou de l'équipe de direction ;</a:t>
            </a:r>
          </a:p>
          <a:p>
            <a:pPr lvl="1">
              <a:buFont typeface="Wingdings" panose="05000000000000000000" pitchFamily="2" charset="2"/>
              <a:buChar char="Ø"/>
            </a:pPr>
            <a:r>
              <a:rPr lang="fr-FR" sz="2800" dirty="0"/>
              <a:t>le projet d’établissement ne doit pas être une reproduction des aspirations d'une partie de la communauté éducative qui impose une vision partiale et partielle des objectifs à atteindre ;</a:t>
            </a:r>
          </a:p>
          <a:p>
            <a:pPr lvl="1">
              <a:buFont typeface="Wingdings" panose="05000000000000000000" pitchFamily="2" charset="2"/>
              <a:buChar char="Ø"/>
            </a:pPr>
            <a:r>
              <a:rPr lang="fr-FR" sz="2800" dirty="0"/>
              <a:t>le projet ne doit pas constituer un "fourre-tout", enregistrant ainsi toutes les attentes divergentes et parfois contradictoires des membres de la communauté éducative. Une incohérence sera vite décelée.</a:t>
            </a:r>
          </a:p>
          <a:p>
            <a:pPr lvl="1">
              <a:buFont typeface="Wingdings" panose="05000000000000000000" pitchFamily="2" charset="2"/>
              <a:buChar char="Ø"/>
            </a:pPr>
            <a:r>
              <a:rPr lang="fr-FR" sz="2800" dirty="0" smtClean="0"/>
              <a:t>Dans </a:t>
            </a:r>
            <a:r>
              <a:rPr lang="fr-FR" sz="2800" dirty="0"/>
              <a:t>le domaine de la communication, toute la communauté éducative doit se reconnaître dans le projet d'établissement et en faire l'affaire de tous. Elle doit voir dans le projet d’établissement « le reflet d'une volonté collective d’améliorer le fonctionnement de l’établissement scolaire au niveau local » Bouvier A. (1994 ; p.118). </a:t>
            </a:r>
            <a:endParaRPr lang="fr-FR" dirty="0" smtClean="0"/>
          </a:p>
        </p:txBody>
      </p:sp>
    </p:spTree>
    <p:extLst>
      <p:ext uri="{BB962C8B-B14F-4D97-AF65-F5344CB8AC3E}">
        <p14:creationId xmlns:p14="http://schemas.microsoft.com/office/powerpoint/2010/main" val="285374877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a:t>
            </a:r>
            <a:r>
              <a:rPr lang="fr-FR" dirty="0" smtClean="0"/>
              <a:t>. PHASE DE L’ÉVALUATION</a:t>
            </a:r>
            <a:endParaRPr lang="fr-FR" dirty="0"/>
          </a:p>
        </p:txBody>
      </p:sp>
      <p:sp>
        <p:nvSpPr>
          <p:cNvPr id="3" name="Espace réservé du contenu 2"/>
          <p:cNvSpPr>
            <a:spLocks noGrp="1"/>
          </p:cNvSpPr>
          <p:nvPr>
            <p:ph sz="quarter" idx="1"/>
          </p:nvPr>
        </p:nvSpPr>
        <p:spPr/>
        <p:txBody>
          <a:bodyPr>
            <a:normAutofit fontScale="92500"/>
          </a:bodyPr>
          <a:lstStyle/>
          <a:p>
            <a:r>
              <a:rPr lang="fr-FR" dirty="0"/>
              <a:t>Il s’agit dans cette phase de comparer ce qu’on voulait au départ avec ce qu’on a obtenu à la fin du processus. C’est une phase complexe qui recommande la clarification des points suivants : le commanditaire de cette évaluation, les motifs et les causes, les buts et les objectifs visés, les critères et indicateurs adoptés, les changements à effectuer, et les décisions à prendre.</a:t>
            </a:r>
          </a:p>
          <a:p>
            <a:r>
              <a:rPr lang="fr-FR" dirty="0"/>
              <a:t>Par ailleurs, une attention particulière doit être accordée aux limites et aux bornes qui ne vont pas de soi, mais qui sont créées par des articulations. L’évaluation accompagne le projet depuis son émergence jusqu’à son accomplissement. Elle compte en la construction d’un référentiel, les transferts réalisés par le projet et la capitalisation du projet.</a:t>
            </a:r>
          </a:p>
        </p:txBody>
      </p:sp>
    </p:spTree>
    <p:extLst>
      <p:ext uri="{BB962C8B-B14F-4D97-AF65-F5344CB8AC3E}">
        <p14:creationId xmlns:p14="http://schemas.microsoft.com/office/powerpoint/2010/main" val="52243085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5400" b="1" dirty="0" smtClean="0"/>
              <a:t>PLAN DE COMMUNICATION</a:t>
            </a:r>
            <a:endParaRPr lang="fr-FR" sz="5400" b="1" dirty="0"/>
          </a:p>
        </p:txBody>
      </p:sp>
      <p:sp>
        <p:nvSpPr>
          <p:cNvPr id="3" name="Espace réservé du contenu 2"/>
          <p:cNvSpPr>
            <a:spLocks noGrp="1"/>
          </p:cNvSpPr>
          <p:nvPr>
            <p:ph sz="quarter" idx="1"/>
          </p:nvPr>
        </p:nvSpPr>
        <p:spPr/>
        <p:txBody>
          <a:bodyPr>
            <a:normAutofit lnSpcReduction="10000"/>
          </a:bodyPr>
          <a:lstStyle/>
          <a:p>
            <a:pPr marL="571500" indent="-571500">
              <a:buAutoNum type="romanUcPeriod"/>
            </a:pPr>
            <a:endParaRPr lang="fr-FR" dirty="0" smtClean="0">
              <a:latin typeface="Arial" pitchFamily="34" charset="0"/>
              <a:cs typeface="Arial" pitchFamily="34" charset="0"/>
            </a:endParaRPr>
          </a:p>
          <a:p>
            <a:pPr marL="571500" indent="-571500">
              <a:buAutoNum type="romanUcPeriod"/>
            </a:pPr>
            <a:endParaRPr lang="fr-FR" dirty="0">
              <a:latin typeface="Arial" pitchFamily="34" charset="0"/>
              <a:cs typeface="Arial" pitchFamily="34" charset="0"/>
            </a:endParaRPr>
          </a:p>
          <a:p>
            <a:pPr marL="0" indent="0">
              <a:buNone/>
            </a:pPr>
            <a:r>
              <a:rPr lang="fr-FR" dirty="0" smtClean="0">
                <a:latin typeface="Arial" pitchFamily="34" charset="0"/>
                <a:cs typeface="Arial" pitchFamily="34" charset="0"/>
              </a:rPr>
              <a:t>INTRODUCTION</a:t>
            </a:r>
          </a:p>
          <a:p>
            <a:pPr marL="571500" indent="-571500">
              <a:buAutoNum type="romanUcPeriod"/>
            </a:pPr>
            <a:r>
              <a:rPr lang="fr-FR" dirty="0" smtClean="0">
                <a:latin typeface="Arial" pitchFamily="34" charset="0"/>
                <a:cs typeface="Arial" pitchFamily="34" charset="0"/>
              </a:rPr>
              <a:t>DEFINIR LE PE(Projet d’Etablissement)</a:t>
            </a:r>
            <a:endParaRPr lang="fr-FR" dirty="0" smtClean="0">
              <a:latin typeface="Arial" pitchFamily="34" charset="0"/>
              <a:cs typeface="Arial" pitchFamily="34" charset="0"/>
            </a:endParaRPr>
          </a:p>
          <a:p>
            <a:pPr marL="571500" indent="-571500">
              <a:buAutoNum type="romanUcPeriod"/>
            </a:pPr>
            <a:r>
              <a:rPr lang="fr-FR" dirty="0" smtClean="0">
                <a:latin typeface="Arial" pitchFamily="34" charset="0"/>
                <a:cs typeface="Arial" pitchFamily="34" charset="0"/>
              </a:rPr>
              <a:t>DIRE L’INTERET </a:t>
            </a:r>
            <a:r>
              <a:rPr lang="fr-FR" dirty="0" smtClean="0">
                <a:latin typeface="Arial" pitchFamily="34" charset="0"/>
                <a:cs typeface="Arial" pitchFamily="34" charset="0"/>
              </a:rPr>
              <a:t>D’UN PE</a:t>
            </a:r>
          </a:p>
          <a:p>
            <a:pPr marL="571500" indent="-571500">
              <a:buAutoNum type="romanUcPeriod"/>
            </a:pPr>
            <a:r>
              <a:rPr lang="fr-FR" sz="2600" dirty="0" smtClean="0">
                <a:latin typeface="Arial" pitchFamily="34" charset="0"/>
                <a:cs typeface="Arial" pitchFamily="34" charset="0"/>
              </a:rPr>
              <a:t>IDENTIFIER LE PROESUS D’ELABORATION </a:t>
            </a:r>
            <a:r>
              <a:rPr lang="fr-FR" sz="2600" dirty="0" smtClean="0">
                <a:latin typeface="Arial" pitchFamily="34" charset="0"/>
                <a:cs typeface="Arial" pitchFamily="34" charset="0"/>
              </a:rPr>
              <a:t>D’UN PE</a:t>
            </a:r>
          </a:p>
          <a:p>
            <a:pPr marL="571500" indent="-571500">
              <a:buAutoNum type="romanUcPeriod"/>
            </a:pPr>
            <a:r>
              <a:rPr lang="fr-FR" sz="2600" dirty="0" smtClean="0">
                <a:latin typeface="Arial" pitchFamily="34" charset="0"/>
                <a:cs typeface="Arial" pitchFamily="34" charset="0"/>
              </a:rPr>
              <a:t>IDENTIFIER LES ETAPES DE MISE </a:t>
            </a:r>
            <a:r>
              <a:rPr lang="fr-FR" sz="2600" dirty="0" smtClean="0">
                <a:latin typeface="Arial" pitchFamily="34" charset="0"/>
                <a:cs typeface="Arial" pitchFamily="34" charset="0"/>
              </a:rPr>
              <a:t>EN ŒUVRE D’UN PE</a:t>
            </a:r>
          </a:p>
          <a:p>
            <a:pPr marL="571500" indent="-571500">
              <a:buAutoNum type="romanUcPeriod"/>
            </a:pPr>
            <a:r>
              <a:rPr lang="fr-FR" dirty="0" smtClean="0">
                <a:latin typeface="Arial" pitchFamily="34" charset="0"/>
                <a:cs typeface="Arial" pitchFamily="34" charset="0"/>
              </a:rPr>
              <a:t>EVALUATION D’UN PE</a:t>
            </a:r>
            <a:endParaRPr lang="fr-FR" sz="2600" dirty="0" smtClean="0">
              <a:latin typeface="Arial" pitchFamily="34" charset="0"/>
              <a:cs typeface="Arial" pitchFamily="34" charset="0"/>
            </a:endParaRPr>
          </a:p>
          <a:p>
            <a:pPr marL="571500" indent="-571500">
              <a:buNone/>
            </a:pPr>
            <a:endParaRPr lang="fr-FR"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116632"/>
            <a:ext cx="7772400" cy="1152128"/>
          </a:xfrm>
        </p:spPr>
        <p:txBody>
          <a:bodyPr/>
          <a:lstStyle/>
          <a:p>
            <a:r>
              <a:rPr lang="fr-FR" dirty="0" smtClean="0"/>
              <a:t>INTRODUCTION</a:t>
            </a:r>
            <a:endParaRPr lang="fr-FR" dirty="0"/>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2543971759"/>
              </p:ext>
            </p:extLst>
          </p:nvPr>
        </p:nvGraphicFramePr>
        <p:xfrm>
          <a:off x="914400" y="1268760"/>
          <a:ext cx="7772400" cy="4751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508754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dirty="0" smtClean="0"/>
              <a:t>I.DEFINITION DU PE 1/3</a:t>
            </a:r>
            <a:endParaRPr lang="fr-FR" sz="3200" dirty="0"/>
          </a:p>
        </p:txBody>
      </p:sp>
      <p:sp>
        <p:nvSpPr>
          <p:cNvPr id="3" name="Espace réservé du texte 2"/>
          <p:cNvSpPr>
            <a:spLocks noGrp="1"/>
          </p:cNvSpPr>
          <p:nvPr>
            <p:ph type="body" idx="1"/>
          </p:nvPr>
        </p:nvSpPr>
        <p:spPr/>
        <p:txBody>
          <a:bodyPr/>
          <a:lstStyle/>
          <a:p>
            <a:pPr algn="ctr"/>
            <a:r>
              <a:rPr lang="fr-FR" dirty="0"/>
              <a:t>Colette </a:t>
            </a:r>
            <a:r>
              <a:rPr lang="fr-FR" dirty="0" err="1"/>
              <a:t>Woycikowska</a:t>
            </a:r>
            <a:r>
              <a:rPr lang="fr-FR" dirty="0"/>
              <a:t> (2003)</a:t>
            </a:r>
          </a:p>
        </p:txBody>
      </p:sp>
      <p:sp>
        <p:nvSpPr>
          <p:cNvPr id="4" name="Espace réservé du texte 3"/>
          <p:cNvSpPr>
            <a:spLocks noGrp="1"/>
          </p:cNvSpPr>
          <p:nvPr>
            <p:ph type="body" sz="half" idx="3"/>
          </p:nvPr>
        </p:nvSpPr>
        <p:spPr/>
        <p:txBody>
          <a:bodyPr/>
          <a:lstStyle/>
          <a:p>
            <a:pPr algn="ctr"/>
            <a:r>
              <a:rPr lang="fr-FR" dirty="0" smtClean="0"/>
              <a:t>Bouvier </a:t>
            </a:r>
            <a:r>
              <a:rPr lang="fr-FR" dirty="0"/>
              <a:t>A. (1994)</a:t>
            </a:r>
          </a:p>
        </p:txBody>
      </p:sp>
      <p:sp>
        <p:nvSpPr>
          <p:cNvPr id="5" name="Espace réservé du contenu 4"/>
          <p:cNvSpPr>
            <a:spLocks noGrp="1"/>
          </p:cNvSpPr>
          <p:nvPr>
            <p:ph sz="half" idx="2"/>
          </p:nvPr>
        </p:nvSpPr>
        <p:spPr/>
        <p:txBody>
          <a:bodyPr>
            <a:normAutofit fontScale="92500" lnSpcReduction="20000"/>
          </a:bodyPr>
          <a:lstStyle/>
          <a:p>
            <a:pPr>
              <a:buFont typeface="Wingdings" panose="05000000000000000000" pitchFamily="2" charset="2"/>
              <a:buChar char="Ø"/>
            </a:pPr>
            <a:r>
              <a:rPr lang="fr-FR" dirty="0" smtClean="0"/>
              <a:t>identité </a:t>
            </a:r>
            <a:r>
              <a:rPr lang="fr-FR" dirty="0"/>
              <a:t>de l’établissement, en dehors des règles et de l’application des dispositifs </a:t>
            </a:r>
            <a:r>
              <a:rPr lang="fr-FR" dirty="0" smtClean="0"/>
              <a:t>officiels</a:t>
            </a:r>
          </a:p>
          <a:p>
            <a:pPr>
              <a:buFont typeface="Wingdings" panose="05000000000000000000" pitchFamily="2" charset="2"/>
              <a:buChar char="Ø"/>
            </a:pPr>
            <a:r>
              <a:rPr lang="fr-FR" dirty="0"/>
              <a:t>ensemble de choix correspondant à un contexte spécifique, et une ambition pour tous les acteurs qui y consacrent leur </a:t>
            </a:r>
            <a:r>
              <a:rPr lang="fr-FR" dirty="0" smtClean="0"/>
              <a:t>énergie,</a:t>
            </a:r>
          </a:p>
          <a:p>
            <a:pPr>
              <a:buFont typeface="Wingdings" panose="05000000000000000000" pitchFamily="2" charset="2"/>
              <a:buChar char="Ø"/>
            </a:pPr>
            <a:r>
              <a:rPr lang="fr-FR" dirty="0"/>
              <a:t>un outil de management de la complexité et de l’identité de l’établissement</a:t>
            </a:r>
          </a:p>
        </p:txBody>
      </p:sp>
      <p:sp>
        <p:nvSpPr>
          <p:cNvPr id="6" name="Espace réservé du contenu 5"/>
          <p:cNvSpPr>
            <a:spLocks noGrp="1"/>
          </p:cNvSpPr>
          <p:nvPr>
            <p:ph sz="half" idx="4"/>
          </p:nvPr>
        </p:nvSpPr>
        <p:spPr>
          <a:xfrm>
            <a:off x="4953000" y="2247900"/>
            <a:ext cx="3939480" cy="4133428"/>
          </a:xfrm>
        </p:spPr>
        <p:txBody>
          <a:bodyPr>
            <a:normAutofit fontScale="85000" lnSpcReduction="20000"/>
          </a:bodyPr>
          <a:lstStyle/>
          <a:p>
            <a:pPr marL="0" indent="0">
              <a:buNone/>
            </a:pPr>
            <a:r>
              <a:rPr lang="fr-FR" dirty="0" smtClean="0"/>
              <a:t>Une démarche visant </a:t>
            </a:r>
            <a:r>
              <a:rPr lang="fr-FR" dirty="0"/>
              <a:t>à fournir aux enseignants, aux élèves et à leurs </a:t>
            </a:r>
            <a:r>
              <a:rPr lang="fr-FR" dirty="0" smtClean="0"/>
              <a:t>familles, à </a:t>
            </a:r>
            <a:r>
              <a:rPr lang="fr-FR" dirty="0"/>
              <a:t>tous les </a:t>
            </a:r>
            <a:r>
              <a:rPr lang="fr-FR" dirty="0" smtClean="0"/>
              <a:t>partenaires et autres acteurs de l’établissement, </a:t>
            </a:r>
            <a:r>
              <a:rPr lang="fr-FR" dirty="0"/>
              <a:t>une possibilité d'agir en commun pour œuvrer ensemble, dans le même sens choisi </a:t>
            </a:r>
            <a:r>
              <a:rPr lang="fr-FR" dirty="0" smtClean="0"/>
              <a:t>collectivement,</a:t>
            </a:r>
          </a:p>
          <a:p>
            <a:pPr marL="0" indent="0">
              <a:buNone/>
            </a:pPr>
            <a:r>
              <a:rPr lang="fr-FR" dirty="0"/>
              <a:t>définit les modalités particulières de mise en œuvre des objectifs et des programmes nationaux et prend en compte les orientations de la tutelle éducative. C’est donc un outil d’adaptation, destiné à produire une «plus-value» pédagogique</a:t>
            </a:r>
          </a:p>
        </p:txBody>
      </p:sp>
    </p:spTree>
    <p:extLst>
      <p:ext uri="{BB962C8B-B14F-4D97-AF65-F5344CB8AC3E}">
        <p14:creationId xmlns:p14="http://schemas.microsoft.com/office/powerpoint/2010/main" val="367477136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923702"/>
          </a:xfrm>
        </p:spPr>
        <p:txBody>
          <a:bodyPr/>
          <a:lstStyle/>
          <a:p>
            <a:pPr algn="ctr"/>
            <a:r>
              <a:rPr lang="fr-FR" dirty="0" smtClean="0"/>
              <a:t>I.DEFINITION DU PE 2/3</a:t>
            </a:r>
            <a:endParaRPr lang="fr-FR" dirty="0"/>
          </a:p>
        </p:txBody>
      </p:sp>
      <p:sp>
        <p:nvSpPr>
          <p:cNvPr id="3" name="Espace réservé du texte 2"/>
          <p:cNvSpPr>
            <a:spLocks noGrp="1"/>
          </p:cNvSpPr>
          <p:nvPr>
            <p:ph type="body" idx="1"/>
          </p:nvPr>
        </p:nvSpPr>
        <p:spPr>
          <a:xfrm>
            <a:off x="914400" y="1196752"/>
            <a:ext cx="3733800" cy="576064"/>
          </a:xfrm>
        </p:spPr>
        <p:txBody>
          <a:bodyPr/>
          <a:lstStyle/>
          <a:p>
            <a:pPr algn="ctr"/>
            <a:r>
              <a:rPr lang="fr-FR" dirty="0" smtClean="0"/>
              <a:t>Projet Educatif</a:t>
            </a:r>
            <a:endParaRPr lang="fr-FR" dirty="0"/>
          </a:p>
        </p:txBody>
      </p:sp>
      <p:sp>
        <p:nvSpPr>
          <p:cNvPr id="4" name="Espace réservé du texte 3"/>
          <p:cNvSpPr>
            <a:spLocks noGrp="1"/>
          </p:cNvSpPr>
          <p:nvPr>
            <p:ph type="body" sz="half" idx="3"/>
          </p:nvPr>
        </p:nvSpPr>
        <p:spPr>
          <a:xfrm>
            <a:off x="4953000" y="1196752"/>
            <a:ext cx="3733800" cy="576064"/>
          </a:xfrm>
        </p:spPr>
        <p:txBody>
          <a:bodyPr/>
          <a:lstStyle/>
          <a:p>
            <a:pPr algn="ctr"/>
            <a:r>
              <a:rPr lang="fr-FR" dirty="0" smtClean="0"/>
              <a:t>Projet Pédagogique</a:t>
            </a:r>
            <a:endParaRPr lang="fr-FR" dirty="0"/>
          </a:p>
        </p:txBody>
      </p:sp>
      <p:sp>
        <p:nvSpPr>
          <p:cNvPr id="5" name="Espace réservé du contenu 4"/>
          <p:cNvSpPr>
            <a:spLocks noGrp="1"/>
          </p:cNvSpPr>
          <p:nvPr>
            <p:ph sz="half" idx="2"/>
          </p:nvPr>
        </p:nvSpPr>
        <p:spPr>
          <a:xfrm>
            <a:off x="914400" y="1916832"/>
            <a:ext cx="3733800" cy="4104456"/>
          </a:xfrm>
        </p:spPr>
        <p:txBody>
          <a:bodyPr>
            <a:normAutofit fontScale="70000" lnSpcReduction="20000"/>
          </a:bodyPr>
          <a:lstStyle/>
          <a:p>
            <a:pPr algn="just">
              <a:buNone/>
            </a:pPr>
            <a:r>
              <a:rPr lang="fr-FR" sz="2800" dirty="0"/>
              <a:t>une réflexion sur le devenir et les</a:t>
            </a:r>
          </a:p>
          <a:p>
            <a:pPr marL="0" indent="0" algn="just">
              <a:buNone/>
            </a:pPr>
            <a:r>
              <a:rPr lang="fr-FR" sz="2800" dirty="0"/>
              <a:t>possibilités de l’être humain. Il présente les finalités éducatives d’un établissement et est généralement rédigé pour plusieurs années et peut être réactualisé régulièrement pour se conformer au changement. </a:t>
            </a:r>
          </a:p>
          <a:p>
            <a:pPr marL="0" indent="0" algn="just">
              <a:buNone/>
            </a:pPr>
            <a:r>
              <a:rPr lang="fr-FR" sz="2800" dirty="0"/>
              <a:t>Il comprend l'action éducative et culturelle, et tout ce qui vise à une meilleure insertion de l'individu dans la société. </a:t>
            </a:r>
          </a:p>
          <a:p>
            <a:pPr marL="0" indent="0" algn="just">
              <a:buNone/>
            </a:pPr>
            <a:r>
              <a:rPr lang="fr-FR" sz="2800" dirty="0"/>
              <a:t>Il est formé de l'ensemble des valeurs et des missions fondatrices qui constituent les objectifs et la finalité de tout établissement.</a:t>
            </a:r>
          </a:p>
        </p:txBody>
      </p:sp>
      <p:sp>
        <p:nvSpPr>
          <p:cNvPr id="6" name="Espace réservé du contenu 5"/>
          <p:cNvSpPr>
            <a:spLocks noGrp="1"/>
          </p:cNvSpPr>
          <p:nvPr>
            <p:ph sz="half" idx="4"/>
          </p:nvPr>
        </p:nvSpPr>
        <p:spPr>
          <a:xfrm>
            <a:off x="4953000" y="1916832"/>
            <a:ext cx="3939480" cy="4104456"/>
          </a:xfrm>
        </p:spPr>
        <p:txBody>
          <a:bodyPr>
            <a:normAutofit fontScale="62500" lnSpcReduction="20000"/>
          </a:bodyPr>
          <a:lstStyle/>
          <a:p>
            <a:pPr marL="0" indent="0" algn="just">
              <a:buNone/>
            </a:pPr>
            <a:r>
              <a:rPr lang="fr-FR" sz="2800" dirty="0"/>
              <a:t>une démarche interdisciplinaire globale de construction, et circonscrite en interface entre les élèves et les enseignants, l’objet et l’action, et les valeurs qu’ils réalisent (</a:t>
            </a:r>
            <a:r>
              <a:rPr lang="fr-FR" sz="2800" dirty="0" err="1"/>
              <a:t>Bejjani</a:t>
            </a:r>
            <a:r>
              <a:rPr lang="fr-FR" sz="2800" dirty="0"/>
              <a:t> M., 2009). </a:t>
            </a:r>
          </a:p>
          <a:p>
            <a:pPr marL="0" indent="0" algn="just">
              <a:buNone/>
            </a:pPr>
            <a:r>
              <a:rPr lang="fr-FR" sz="2800" dirty="0"/>
              <a:t>Il est élaboré par une équipe d’enseignants en fonction des caractéristiques socioculturelles de la population scolaire et des compétences constatées d'une part, et de la politique de l'établissement d'autre part. </a:t>
            </a:r>
          </a:p>
          <a:p>
            <a:pPr marL="0" indent="0" algn="just">
              <a:buNone/>
            </a:pPr>
            <a:r>
              <a:rPr lang="fr-FR" sz="2800" dirty="0"/>
              <a:t>Le champ d'application de ce projet peut être l'établissement, un cycle ou une classe. Il renferme l’orientation pédagogique spécifique, le choix méthodologique, les actions à réaliser et la valeur à entreprendre comme la communication, le respect de l’autre.</a:t>
            </a:r>
            <a:endParaRPr lang="fr-FR" dirty="0"/>
          </a:p>
        </p:txBody>
      </p:sp>
    </p:spTree>
    <p:extLst>
      <p:ext uri="{BB962C8B-B14F-4D97-AF65-F5344CB8AC3E}">
        <p14:creationId xmlns:p14="http://schemas.microsoft.com/office/powerpoint/2010/main" val="194451229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100" dirty="0" smtClean="0">
                <a:latin typeface="Arial" pitchFamily="34" charset="0"/>
                <a:cs typeface="Arial" pitchFamily="34" charset="0"/>
              </a:rPr>
              <a:t/>
            </a:r>
            <a:br>
              <a:rPr lang="fr-FR" sz="3100" dirty="0" smtClean="0">
                <a:latin typeface="Arial" pitchFamily="34" charset="0"/>
                <a:cs typeface="Arial" pitchFamily="34" charset="0"/>
              </a:rPr>
            </a:br>
            <a:r>
              <a:rPr lang="fr-FR" sz="3100" dirty="0">
                <a:latin typeface="Arial" pitchFamily="34" charset="0"/>
                <a:cs typeface="Arial" pitchFamily="34" charset="0"/>
              </a:rPr>
              <a:t/>
            </a:r>
            <a:br>
              <a:rPr lang="fr-FR" sz="3100" dirty="0">
                <a:latin typeface="Arial" pitchFamily="34" charset="0"/>
                <a:cs typeface="Arial" pitchFamily="34" charset="0"/>
              </a:rPr>
            </a:br>
            <a:r>
              <a:rPr lang="fr-FR" sz="3100" dirty="0" smtClean="0">
                <a:latin typeface="Arial" pitchFamily="34" charset="0"/>
                <a:cs typeface="Arial" pitchFamily="34" charset="0"/>
              </a:rPr>
              <a:t/>
            </a:r>
            <a:br>
              <a:rPr lang="fr-FR" sz="3100" dirty="0" smtClean="0">
                <a:latin typeface="Arial" pitchFamily="34" charset="0"/>
                <a:cs typeface="Arial" pitchFamily="34" charset="0"/>
              </a:rPr>
            </a:br>
            <a:r>
              <a:rPr lang="fr-FR" sz="3100" dirty="0">
                <a:latin typeface="Arial" pitchFamily="34" charset="0"/>
                <a:cs typeface="Arial" pitchFamily="34" charset="0"/>
              </a:rPr>
              <a:t/>
            </a:r>
            <a:br>
              <a:rPr lang="fr-FR" sz="3100" dirty="0">
                <a:latin typeface="Arial" pitchFamily="34" charset="0"/>
                <a:cs typeface="Arial" pitchFamily="34" charset="0"/>
              </a:rPr>
            </a:br>
            <a:r>
              <a:rPr lang="fr-FR" sz="3100" dirty="0" smtClean="0">
                <a:latin typeface="Arial" pitchFamily="34" charset="0"/>
                <a:cs typeface="Arial" pitchFamily="34" charset="0"/>
              </a:rPr>
              <a:t>              I.DEFINITION DU PE 3/3</a:t>
            </a:r>
            <a:br>
              <a:rPr lang="fr-FR" sz="3100" dirty="0" smtClean="0">
                <a:latin typeface="Arial" pitchFamily="34" charset="0"/>
                <a:cs typeface="Arial" pitchFamily="34" charset="0"/>
              </a:rPr>
            </a:br>
            <a:endParaRPr lang="fr-FR" dirty="0"/>
          </a:p>
        </p:txBody>
      </p:sp>
      <p:sp>
        <p:nvSpPr>
          <p:cNvPr id="3" name="Espace réservé du contenu 2"/>
          <p:cNvSpPr>
            <a:spLocks noGrp="1"/>
          </p:cNvSpPr>
          <p:nvPr>
            <p:ph sz="quarter" idx="1"/>
          </p:nvPr>
        </p:nvSpPr>
        <p:spPr/>
        <p:txBody>
          <a:bodyPr>
            <a:normAutofit fontScale="92500" lnSpcReduction="10000"/>
          </a:bodyPr>
          <a:lstStyle/>
          <a:p>
            <a:pPr marL="0" indent="0">
              <a:buNone/>
            </a:pPr>
            <a:r>
              <a:rPr lang="fr-FR" dirty="0" smtClean="0"/>
              <a:t> </a:t>
            </a:r>
          </a:p>
          <a:p>
            <a:pPr marL="0" indent="0">
              <a:buNone/>
            </a:pPr>
            <a:endParaRPr lang="fr-FR" dirty="0"/>
          </a:p>
          <a:p>
            <a:pPr>
              <a:buFont typeface="Wingdings" panose="05000000000000000000" pitchFamily="2" charset="2"/>
              <a:buChar char="q"/>
            </a:pPr>
            <a:r>
              <a:rPr lang="fr-FR" dirty="0" smtClean="0"/>
              <a:t>ensemble </a:t>
            </a:r>
            <a:r>
              <a:rPr lang="fr-FR" dirty="0"/>
              <a:t>articulé de priorités en termes d’actions concrètes qui sont retenues et définies compte tenu de la situation de l’établissement, notamment au triple plan de l’enseignement, de l’apprentissage et du rendement scolaire des </a:t>
            </a:r>
            <a:r>
              <a:rPr lang="fr-FR" dirty="0" smtClean="0"/>
              <a:t>élèves.</a:t>
            </a:r>
          </a:p>
          <a:p>
            <a:pPr>
              <a:buFont typeface="Wingdings" panose="05000000000000000000" pitchFamily="2" charset="2"/>
              <a:buChar char="q"/>
            </a:pPr>
            <a:r>
              <a:rPr lang="fr-FR" dirty="0" smtClean="0"/>
              <a:t>réponse </a:t>
            </a:r>
            <a:r>
              <a:rPr lang="fr-FR" dirty="0"/>
              <a:t>aux questions des élèves, des parents, et des médias qui, fréquemment, demandent aux chefs d’établissements et aux enseignants de préciser les caractéristiques de leur établissement ainsi que les axes des activités scolaires, les causes des changements de programmes, de filières ou de </a:t>
            </a:r>
            <a:r>
              <a:rPr lang="fr-FR" dirty="0" smtClean="0"/>
              <a:t>méthodes, des échecs et des réussites,</a:t>
            </a:r>
          </a:p>
          <a:p>
            <a:pPr>
              <a:buNone/>
            </a:pPr>
            <a:endParaRPr lang="fr-FR" dirty="0" smtClean="0"/>
          </a:p>
          <a:p>
            <a:pPr>
              <a:buNone/>
            </a:pPr>
            <a:endParaRPr lang="fr-FR"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fontScale="90000"/>
          </a:bodyPr>
          <a:lstStyle/>
          <a:p>
            <a:r>
              <a:rPr lang="fr-FR" dirty="0" smtClean="0">
                <a:latin typeface="Arial" pitchFamily="34" charset="0"/>
                <a:cs typeface="Arial" pitchFamily="34" charset="0"/>
              </a:rPr>
              <a:t/>
            </a:r>
            <a:br>
              <a:rPr lang="fr-FR" dirty="0" smtClean="0">
                <a:latin typeface="Arial" pitchFamily="34" charset="0"/>
                <a:cs typeface="Arial" pitchFamily="34" charset="0"/>
              </a:rPr>
            </a:br>
            <a:r>
              <a:rPr lang="fr-FR" dirty="0">
                <a:latin typeface="Arial" pitchFamily="34" charset="0"/>
                <a:cs typeface="Arial" pitchFamily="34" charset="0"/>
              </a:rPr>
              <a:t/>
            </a:r>
            <a:br>
              <a:rPr lang="fr-FR" dirty="0">
                <a:latin typeface="Arial" pitchFamily="34" charset="0"/>
                <a:cs typeface="Arial" pitchFamily="34" charset="0"/>
              </a:rPr>
            </a:br>
            <a:r>
              <a:rPr lang="fr-FR" dirty="0" smtClean="0">
                <a:latin typeface="Arial" pitchFamily="34" charset="0"/>
                <a:cs typeface="Arial" pitchFamily="34" charset="0"/>
              </a:rPr>
              <a:t>II.INTERET </a:t>
            </a:r>
            <a:r>
              <a:rPr lang="fr-FR" dirty="0">
                <a:latin typeface="Arial" pitchFamily="34" charset="0"/>
                <a:cs typeface="Arial" pitchFamily="34" charset="0"/>
              </a:rPr>
              <a:t>D’UN </a:t>
            </a:r>
            <a:r>
              <a:rPr lang="fr-FR" dirty="0" smtClean="0">
                <a:latin typeface="Arial" pitchFamily="34" charset="0"/>
                <a:cs typeface="Arial" pitchFamily="34" charset="0"/>
              </a:rPr>
              <a:t>PE</a:t>
            </a:r>
            <a:endParaRPr lang="fr-FR" dirty="0"/>
          </a:p>
        </p:txBody>
      </p:sp>
      <p:sp>
        <p:nvSpPr>
          <p:cNvPr id="3" name="Espace réservé du contenu 2"/>
          <p:cNvSpPr>
            <a:spLocks noGrp="1"/>
          </p:cNvSpPr>
          <p:nvPr>
            <p:ph sz="quarter" idx="1"/>
          </p:nvPr>
        </p:nvSpPr>
        <p:spPr>
          <a:xfrm>
            <a:off x="683568" y="1124744"/>
            <a:ext cx="8208912" cy="5184576"/>
          </a:xfrm>
        </p:spPr>
        <p:txBody>
          <a:bodyPr>
            <a:normAutofit fontScale="77500" lnSpcReduction="20000"/>
          </a:bodyPr>
          <a:lstStyle/>
          <a:p>
            <a:pPr marL="0" indent="0">
              <a:buNone/>
            </a:pPr>
            <a:r>
              <a:rPr lang="fr-FR" dirty="0" smtClean="0"/>
              <a:t>PE = Moyen </a:t>
            </a:r>
            <a:r>
              <a:rPr lang="fr-FR" dirty="0"/>
              <a:t>de mesure et d’évaluation du fonctionnement de l’établissement scolaire, par rapport aux besoins et défis posés par l’actualité </a:t>
            </a:r>
            <a:r>
              <a:rPr lang="fr-FR" dirty="0" smtClean="0"/>
              <a:t>éducative</a:t>
            </a:r>
          </a:p>
          <a:p>
            <a:pPr marL="0" indent="0">
              <a:buNone/>
            </a:pPr>
            <a:r>
              <a:rPr lang="fr-FR" dirty="0"/>
              <a:t>outil de fédération des intentions et de mutualisation des ressources d’une équipe pour aboutir, dans le milieu scolaire, à un compromis entre le souhaitable et le </a:t>
            </a:r>
            <a:r>
              <a:rPr lang="fr-FR" dirty="0" smtClean="0"/>
              <a:t>possible;</a:t>
            </a:r>
          </a:p>
          <a:p>
            <a:pPr marL="0" indent="0">
              <a:buNone/>
            </a:pPr>
            <a:r>
              <a:rPr lang="fr-FR" dirty="0" smtClean="0"/>
              <a:t>Il contribue ainsi:</a:t>
            </a:r>
          </a:p>
          <a:p>
            <a:pPr lvl="0">
              <a:buFont typeface="Wingdings" panose="05000000000000000000" pitchFamily="2" charset="2"/>
              <a:buChar char="Ø"/>
            </a:pPr>
            <a:r>
              <a:rPr lang="fr-FR" dirty="0"/>
              <a:t>mettre en évidence, de manière explicite et communicable, les valeurs de l’établissement à travers ses finalités, ses buts et ses objectifs ;</a:t>
            </a:r>
          </a:p>
          <a:p>
            <a:pPr lvl="0">
              <a:buFont typeface="Wingdings" panose="05000000000000000000" pitchFamily="2" charset="2"/>
              <a:buChar char="Ø"/>
            </a:pPr>
            <a:r>
              <a:rPr lang="fr-FR" dirty="0"/>
              <a:t>répondre à des problèmes plus ou moins identifiés ; </a:t>
            </a:r>
          </a:p>
          <a:p>
            <a:pPr lvl="0">
              <a:buFont typeface="Wingdings" panose="05000000000000000000" pitchFamily="2" charset="2"/>
              <a:buChar char="Ø"/>
            </a:pPr>
            <a:r>
              <a:rPr lang="fr-FR" dirty="0"/>
              <a:t>faciliter le repérage des problèmes identifiés, leur cadrage et leur mise à l’étude ;</a:t>
            </a:r>
          </a:p>
          <a:p>
            <a:pPr lvl="0">
              <a:buFont typeface="Wingdings" panose="05000000000000000000" pitchFamily="2" charset="2"/>
              <a:buChar char="Ø"/>
            </a:pPr>
            <a:r>
              <a:rPr lang="fr-FR" dirty="0"/>
              <a:t>légitimer les priorités du département ministériel en matière d’enseignement post-primaire et secondaire ; </a:t>
            </a:r>
          </a:p>
          <a:p>
            <a:pPr lvl="0">
              <a:buFont typeface="Wingdings" panose="05000000000000000000" pitchFamily="2" charset="2"/>
              <a:buChar char="Ø"/>
            </a:pPr>
            <a:r>
              <a:rPr lang="fr-FR" dirty="0"/>
              <a:t>articuler les priorités ministérielles aux souhaits de l’environnement et des partenaires de l’établissement ;</a:t>
            </a:r>
          </a:p>
          <a:p>
            <a:pPr lvl="0">
              <a:buFont typeface="Wingdings" panose="05000000000000000000" pitchFamily="2" charset="2"/>
              <a:buChar char="Ø"/>
            </a:pPr>
            <a:r>
              <a:rPr lang="fr-FR" dirty="0"/>
              <a:t>planifier et communiquer à l’environnement ce que l’établissement  envisage pour son avenir ;</a:t>
            </a:r>
          </a:p>
          <a:p>
            <a:pPr>
              <a:buFont typeface="Wingdings" panose="05000000000000000000" pitchFamily="2" charset="2"/>
              <a:buChar char="Ø"/>
            </a:pPr>
            <a:r>
              <a:rPr lang="fr-FR" dirty="0"/>
              <a:t>développer la cohérence entre les différentes activités de l’établissement et organiser ses relations avec son environnement.</a:t>
            </a:r>
            <a:endParaRPr lang="fr-FR" dirty="0" smtClean="0"/>
          </a:p>
          <a:p>
            <a:pPr marL="0" indent="0">
              <a:buNone/>
            </a:pPr>
            <a:endParaRPr lang="fr-FR" dirty="0"/>
          </a:p>
        </p:txBody>
      </p:sp>
    </p:spTree>
    <p:extLst>
      <p:ext uri="{BB962C8B-B14F-4D97-AF65-F5344CB8AC3E}">
        <p14:creationId xmlns:p14="http://schemas.microsoft.com/office/powerpoint/2010/main" val="266729098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latin typeface="Arial" pitchFamily="34" charset="0"/>
                <a:cs typeface="Arial" pitchFamily="34" charset="0"/>
              </a:rPr>
              <a:t>III.ELABORATION </a:t>
            </a:r>
            <a:r>
              <a:rPr lang="fr-FR" dirty="0">
                <a:latin typeface="Arial" pitchFamily="34" charset="0"/>
                <a:cs typeface="Arial" pitchFamily="34" charset="0"/>
              </a:rPr>
              <a:t>D’UN PE</a:t>
            </a:r>
            <a:br>
              <a:rPr lang="fr-FR" dirty="0">
                <a:latin typeface="Arial" pitchFamily="34" charset="0"/>
                <a:cs typeface="Arial" pitchFamily="34" charset="0"/>
              </a:rPr>
            </a:br>
            <a:endParaRPr lang="fr-FR" dirty="0"/>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2103278213"/>
              </p:ext>
            </p:extLst>
          </p:nvPr>
        </p:nvGraphicFramePr>
        <p:xfrm>
          <a:off x="914400" y="1124744"/>
          <a:ext cx="7772400"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847374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fr-FR" dirty="0" smtClean="0"/>
              <a:t>III.1.</a:t>
            </a:r>
            <a:r>
              <a:rPr lang="fr-FR" dirty="0"/>
              <a:t> phase </a:t>
            </a:r>
            <a:r>
              <a:rPr lang="fr-FR" dirty="0" smtClean="0"/>
              <a:t>d’initialisation</a:t>
            </a:r>
            <a:endParaRPr lang="fr-FR" dirty="0"/>
          </a:p>
        </p:txBody>
      </p:sp>
      <p:graphicFrame>
        <p:nvGraphicFramePr>
          <p:cNvPr id="5" name="Espace réservé du contenu 4"/>
          <p:cNvGraphicFramePr>
            <a:graphicFrameLocks noGrp="1"/>
          </p:cNvGraphicFramePr>
          <p:nvPr>
            <p:ph sz="quarter" idx="1"/>
            <p:extLst>
              <p:ext uri="{D42A27DB-BD31-4B8C-83A1-F6EECF244321}">
                <p14:modId xmlns:p14="http://schemas.microsoft.com/office/powerpoint/2010/main" val="1910996450"/>
              </p:ext>
            </p:extLst>
          </p:nvPr>
        </p:nvGraphicFramePr>
        <p:xfrm>
          <a:off x="914400" y="1447800"/>
          <a:ext cx="7772400" cy="5077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5672151"/>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2069</TotalTime>
  <Words>1740</Words>
  <Application>Microsoft Office PowerPoint</Application>
  <PresentationFormat>Affichage à l'écran (4:3)</PresentationFormat>
  <Paragraphs>110</Paragraphs>
  <Slides>18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18</vt:i4>
      </vt:variant>
    </vt:vector>
  </HeadingPairs>
  <TitlesOfParts>
    <vt:vector size="24" baseType="lpstr">
      <vt:lpstr>Arial</vt:lpstr>
      <vt:lpstr>Franklin Gothic Book</vt:lpstr>
      <vt:lpstr>Perpetua</vt:lpstr>
      <vt:lpstr>Wingdings</vt:lpstr>
      <vt:lpstr>Wingdings 2</vt:lpstr>
      <vt:lpstr>Capitaux</vt:lpstr>
      <vt:lpstr>PROJET D’ETABLISSEMENT DU GSSV</vt:lpstr>
      <vt:lpstr>PLAN DE COMMUNICATION</vt:lpstr>
      <vt:lpstr>INTRODUCTION</vt:lpstr>
      <vt:lpstr>I.DEFINITION DU PE 1/3</vt:lpstr>
      <vt:lpstr>I.DEFINITION DU PE 2/3</vt:lpstr>
      <vt:lpstr>                  I.DEFINITION DU PE 3/3 </vt:lpstr>
      <vt:lpstr>  II.INTERET D’UN PE</vt:lpstr>
      <vt:lpstr>III.ELABORATION D’UN PE </vt:lpstr>
      <vt:lpstr>III.1. phase d’initialisation</vt:lpstr>
      <vt:lpstr>III.1.1.FONDEMENTS DU PROJET </vt:lpstr>
      <vt:lpstr>III.1.2. DIAGNOSTIC DE L’ÉTABLISSEMENT </vt:lpstr>
      <vt:lpstr>III.1.3. LE CHOIX DES PRIORITÉS  </vt:lpstr>
      <vt:lpstr>III.1.4. ELABORATION DES AXES DU PE</vt:lpstr>
      <vt:lpstr>V.PHASE DE FORMALISATION ET DE COMMUNICATION</vt:lpstr>
      <vt:lpstr>IV.PHASE DE LA MISE EN ŒUVRE (Composantes/comité de pilotage) 1/3</vt:lpstr>
      <vt:lpstr>IV.PHASE DE LA MISE EN ŒUVRE (Composantes/comité de pilotage) 2/3</vt:lpstr>
      <vt:lpstr>IV.PHASE DE LA MISE EN ŒUVRE (Composantes/comité de pilotage) 2/3</vt:lpstr>
      <vt:lpstr>V. PHASE DE L’ÉVALUATION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PROJET D’ETABLISSEMENT DU CSSF</dc:title>
  <dc:creator>HP</dc:creator>
  <cp:lastModifiedBy>Utilisateur Windows</cp:lastModifiedBy>
  <cp:revision>46</cp:revision>
  <dcterms:created xsi:type="dcterms:W3CDTF">2015-09-05T09:53:36Z</dcterms:created>
  <dcterms:modified xsi:type="dcterms:W3CDTF">2021-03-11T15:02:10Z</dcterms:modified>
</cp:coreProperties>
</file>